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0" r:id="rId3"/>
    <p:sldId id="258" r:id="rId4"/>
    <p:sldId id="259" r:id="rId5"/>
    <p:sldId id="260" r:id="rId6"/>
    <p:sldId id="261" r:id="rId7"/>
    <p:sldId id="262" r:id="rId8"/>
    <p:sldId id="25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B3DF6-1B37-4445-999E-384B80642DC2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AA42-8987-47A1-BC91-3720C0A30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3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CAA42-8987-47A1-BC91-3720C0A309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3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825A570-2100-4022-81B4-755002F2C88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FAF927F-78F0-46FD-9B09-BD05F78ECEA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79C778F-4308-4C24-A25B-3D43956DA6B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2997D72-5C90-4655-90FE-BBA7A440539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AE6959E-C2BD-43EC-A196-3E478AF4319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3E59435-49A7-4BD5-A866-D5175254B53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145B891-3A9A-4B66-98D5-D120E05DB5A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6C97C3C-C157-411B-8FAC-A40CA41AD07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E3B8955-05EA-40F8-8271-042B3884A86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9D701CF-2CC6-4543-9044-5F7187F7596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1C12C9A-959D-49F8-B664-F88CB9A1735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DCA96AC-A22A-4D55-A277-4F80292B656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C17E43F-B791-4EBA-B2AE-B1503125B9E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F8DC7FD-CFCE-494F-8D97-8295D42C51B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31B9545-EAB6-4A92-A7A7-83A1E5E20F3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864EC20-70B3-4626-A709-D7D32333EA3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1029A56-54FF-4D3D-A534-293F067EA16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AFA9A7B-6CCF-4C3B-ACF9-BAABE6F8566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6135120-A483-46C5-B026-2B2C24424F1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5592400-9D6A-4B89-AF7B-CDEE95B12BD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6044E67-6C4B-4B7C-AC40-C0C036133E2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BE54F42-C13B-4E89-9D1A-CD55D2B0343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8D97887-A147-4B7D-BF45-0B67C5F70E2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F055BEE-5F50-4708-B782-4689F55A6C7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555E4DB-54E4-4DC8-919A-F43AC465AF9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FECA468-B6EA-4456-8B82-E9149083190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DCBAC0-B8F6-458E-9004-88E41AF5575E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EBEEC1-4302-4F16-BF15-25CC1F052AB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9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  <a:p>
            <a:r>
              <a:rPr lang="en-US" dirty="0" smtClean="0"/>
              <a:t>Goals, College, and Rates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Coordinate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had a great time in college. Best years of my life!</a:t>
            </a:r>
          </a:p>
          <a:p>
            <a:pPr eaLnBrk="1" hangingPunct="1"/>
            <a:r>
              <a:rPr lang="en-US" smtClean="0"/>
              <a:t>I got to live on my own away from my parents and their rules.</a:t>
            </a: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400"/>
              <a:t>College is Incredible</a:t>
            </a:r>
          </a:p>
        </p:txBody>
      </p:sp>
    </p:spTree>
    <p:extLst>
      <p:ext uri="{BB962C8B-B14F-4D97-AF65-F5344CB8AC3E}">
        <p14:creationId xmlns:p14="http://schemas.microsoft.com/office/powerpoint/2010/main" val="315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n13305432_30178814_3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5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Incredible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went to Brigham Young University in Utah, one of the most beautiful campuses in the country. </a:t>
            </a:r>
          </a:p>
        </p:txBody>
      </p:sp>
    </p:spTree>
    <p:extLst>
      <p:ext uri="{BB962C8B-B14F-4D97-AF65-F5344CB8AC3E}">
        <p14:creationId xmlns:p14="http://schemas.microsoft.com/office/powerpoint/2010/main" val="24374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 descr="http://ebizvm4.byu.edu/blog/wp-uploads/2008/12/byu_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5" name="Picture 6" descr="http://sequoia.cs.byu.edu/lab/images/BYUCampusH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9956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http://1.bp.blogspot.com/_1pGpKhSMMx4/TH5lgYkn4iI/AAAAAAAACGw/dQc4aNoPG3E/s1600/byu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5735638"/>
            <a:ext cx="18081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daviddanielsphotography.com/blog/wp-content/uploads/2009/09/byu-football-game-photo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59817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img.ibtimes.com/www/data/images/full/2011/07/14/131247-brigham-young-university-basketball-player-jimmer-fredet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108325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http://tahminci.tk/wp-content/uploads/marriott-center-home-of-the-brigham-young-cougars-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76250"/>
            <a:ext cx="4000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http://bloximages.chicago2.vip.townnews.com/heraldextra.com/content/tncms/assets/editorial/6/31/806/63180603-b930-5532-ab2f-021b4c8c24d1-revisions/4caec1a386438.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11525"/>
            <a:ext cx="50514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http://s7.urbantitan.com:8080/wp-content/uploads/2010/10/balloon-kaboommagazine-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9180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9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Incredible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got internships and learned about business, and made money in the summer working.</a:t>
            </a:r>
          </a:p>
        </p:txBody>
      </p:sp>
      <p:pic>
        <p:nvPicPr>
          <p:cNvPr id="11268" name="Picture 5" descr="http://a6.sphotos.ak.fbcdn.net/hphotos-ak-snc3/23771_1420337909748_1271672226_1192805_373005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22700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a8.sphotos.ak.fbcdn.net/hphotos-ak-snc1/5248_1209178630898_1271672226_606744_608697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14700"/>
            <a:ext cx="24860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3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819400" y="685800"/>
            <a:ext cx="5491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I went snowboading. </a:t>
            </a:r>
          </a:p>
        </p:txBody>
      </p:sp>
      <p:pic>
        <p:nvPicPr>
          <p:cNvPr id="12291" name="Picture 5" descr="http://a5.sphotos.ak.fbcdn.net/photos-ak-snc1/v2256/251/64/17828460/n17828460_37069111_8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38375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533400" y="107156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I snowboarded in world famous mountains.</a:t>
            </a:r>
          </a:p>
        </p:txBody>
      </p:sp>
    </p:spTree>
    <p:extLst>
      <p:ext uri="{BB962C8B-B14F-4D97-AF65-F5344CB8AC3E}">
        <p14:creationId xmlns:p14="http://schemas.microsoft.com/office/powerpoint/2010/main" val="28421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8229600" cy="3886200"/>
          </a:xfrm>
        </p:spPr>
        <p:txBody>
          <a:bodyPr/>
          <a:lstStyle/>
          <a:p>
            <a:r>
              <a:rPr lang="en-US" smtClean="0"/>
              <a:t>I met my wife at college!</a:t>
            </a:r>
          </a:p>
          <a:p>
            <a:endParaRPr lang="en-US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676400"/>
            <a:ext cx="28448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4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College is Better than </a:t>
            </a:r>
            <a:br>
              <a:rPr lang="en-US" smtClean="0"/>
            </a:br>
            <a:r>
              <a:rPr lang="en-US" smtClean="0"/>
              <a:t>High School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Hours of Classes Per Week:</a:t>
            </a: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High School: 30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College: 12-16</a:t>
            </a:r>
          </a:p>
        </p:txBody>
      </p:sp>
    </p:spTree>
    <p:extLst>
      <p:ext uri="{BB962C8B-B14F-4D97-AF65-F5344CB8AC3E}">
        <p14:creationId xmlns:p14="http://schemas.microsoft.com/office/powerpoint/2010/main" val="41029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to your future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613648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Write a </a:t>
            </a:r>
            <a:r>
              <a:rPr lang="en-US" sz="2800" dirty="0" smtClean="0"/>
              <a:t>FULL </a:t>
            </a:r>
            <a:r>
              <a:rPr lang="en-US" sz="2800" dirty="0" smtClean="0"/>
              <a:t>1-page </a:t>
            </a:r>
            <a:r>
              <a:rPr lang="en-US" sz="2800" dirty="0" smtClean="0"/>
              <a:t>letter to yourself addressing the following:</a:t>
            </a:r>
          </a:p>
          <a:p>
            <a:r>
              <a:rPr lang="en-US" sz="2800" dirty="0" smtClean="0"/>
              <a:t> What do you want accomplish this semester?</a:t>
            </a:r>
          </a:p>
          <a:p>
            <a:r>
              <a:rPr lang="en-US" sz="2800" dirty="0" smtClean="0"/>
              <a:t>What grade will you receive?</a:t>
            </a:r>
          </a:p>
          <a:p>
            <a:r>
              <a:rPr lang="en-US" sz="2800" dirty="0" smtClean="0"/>
              <a:t>How do you want to act?</a:t>
            </a:r>
          </a:p>
          <a:p>
            <a:r>
              <a:rPr lang="en-US" sz="2800" dirty="0" smtClean="0"/>
              <a:t>What will you do each day to assure you meet your goals?</a:t>
            </a:r>
          </a:p>
          <a:p>
            <a:r>
              <a:rPr lang="en-US" sz="2800" dirty="0" smtClean="0"/>
              <a:t>How do you want to perform on the EOCT?</a:t>
            </a:r>
          </a:p>
          <a:p>
            <a:r>
              <a:rPr lang="en-US" sz="2800" dirty="0" smtClean="0"/>
              <a:t>What will you do to meet that goal?</a:t>
            </a:r>
          </a:p>
          <a:p>
            <a:r>
              <a:rPr lang="en-US" sz="2800" dirty="0" smtClean="0"/>
              <a:t>What will do to become a problem solver in math and life?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42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Number of times you meet for class per Week:</a:t>
            </a: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High School: 20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College: 6-8</a:t>
            </a:r>
          </a:p>
        </p:txBody>
      </p:sp>
    </p:spTree>
    <p:extLst>
      <p:ext uri="{BB962C8B-B14F-4D97-AF65-F5344CB8AC3E}">
        <p14:creationId xmlns:p14="http://schemas.microsoft.com/office/powerpoint/2010/main" val="31495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i="1" smtClean="0"/>
              <a:t>Rules in Class:</a:t>
            </a:r>
            <a:endParaRPr lang="en-US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/>
              <a:t>High School: No eating, drinking, gum, electronics, coats, or hats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/>
              <a:t>College: Generally allow to eat, drink, chew gum, bring electronics (although not use them), and wear a coat or hat</a:t>
            </a:r>
          </a:p>
        </p:txBody>
      </p:sp>
    </p:spTree>
    <p:extLst>
      <p:ext uri="{BB962C8B-B14F-4D97-AF65-F5344CB8AC3E}">
        <p14:creationId xmlns:p14="http://schemas.microsoft.com/office/powerpoint/2010/main" val="634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Hours of Homework Per Week:</a:t>
            </a: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High School: 7-14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College: 20-30</a:t>
            </a:r>
          </a:p>
        </p:txBody>
      </p:sp>
    </p:spTree>
    <p:extLst>
      <p:ext uri="{BB962C8B-B14F-4D97-AF65-F5344CB8AC3E}">
        <p14:creationId xmlns:p14="http://schemas.microsoft.com/office/powerpoint/2010/main" val="34789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smtClean="0"/>
              <a:t>Number of Organizations/Clubs That Students Can Join:</a:t>
            </a: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High School: 5-15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College: Hundreds!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Examples: Sports, business, fraternities, sororities, “Meat” club, frisbee club, black student union,  so many choices!</a:t>
            </a:r>
          </a:p>
        </p:txBody>
      </p:sp>
    </p:spTree>
    <p:extLst>
      <p:ext uri="{BB962C8B-B14F-4D97-AF65-F5344CB8AC3E}">
        <p14:creationId xmlns:p14="http://schemas.microsoft.com/office/powerpoint/2010/main" val="152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smtClean="0"/>
              <a:t>Responsibilities/Staying on Track:</a:t>
            </a: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High School: Most classes are picked for you; security guards and teachers make sure you are in class; teachers meet with and call your parents.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College: You choose your classes; you make appointments with your advisor; you choose to come to class on time; grades are usually not sent to your parents.</a:t>
            </a:r>
          </a:p>
        </p:txBody>
      </p:sp>
    </p:spTree>
    <p:extLst>
      <p:ext uri="{BB962C8B-B14F-4D97-AF65-F5344CB8AC3E}">
        <p14:creationId xmlns:p14="http://schemas.microsoft.com/office/powerpoint/2010/main" val="20041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The Bottom Line:</a:t>
            </a: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Going to college means more responsibility and harder work …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But with that responsibility comes more fun, freedom and opportunities.</a:t>
            </a:r>
            <a:endParaRPr lang="en-US" b="1" i="1" smtClean="0"/>
          </a:p>
        </p:txBody>
      </p:sp>
    </p:spTree>
    <p:extLst>
      <p:ext uri="{BB962C8B-B14F-4D97-AF65-F5344CB8AC3E}">
        <p14:creationId xmlns:p14="http://schemas.microsoft.com/office/powerpoint/2010/main" val="2346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The more you learn, the more you earn!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Statistics show that the more education you receive, the more money you make over your lifetime.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In addition, the more education you receive, the better quality of a job you can get.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6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058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3048000" y="34290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36,348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341438" y="41910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23,556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0" y="38100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32,130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114800" y="31242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39,364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876800" y="27432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52,624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715000" y="22860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64,116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781800" y="16002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79,612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96200" y="11430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81,172</a:t>
            </a:r>
          </a:p>
        </p:txBody>
      </p:sp>
    </p:spTree>
    <p:extLst>
      <p:ext uri="{BB962C8B-B14F-4D97-AF65-F5344CB8AC3E}">
        <p14:creationId xmlns:p14="http://schemas.microsoft.com/office/powerpoint/2010/main" val="32060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00"/>
            <a:ext cx="9144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609600" y="49530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3.9%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905000" y="47244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7.0%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971800" y="44196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16.7%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4038600" y="38862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39.3%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5181600" y="32766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60%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6477000" y="28194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74.6%</a:t>
            </a: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7772400" y="24384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83.3%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1752600" y="609600"/>
            <a:ext cx="644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1"/>
              <a:t>Probability of Graduating College based on</a:t>
            </a:r>
          </a:p>
          <a:p>
            <a:pPr algn="ctr"/>
            <a:r>
              <a:rPr lang="en-US" sz="2400" b="1"/>
              <a:t> High School Math Courses</a:t>
            </a:r>
          </a:p>
        </p:txBody>
      </p:sp>
    </p:spTree>
    <p:extLst>
      <p:ext uri="{BB962C8B-B14F-4D97-AF65-F5344CB8AC3E}">
        <p14:creationId xmlns:p14="http://schemas.microsoft.com/office/powerpoint/2010/main" val="19443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0" grpId="0" animBg="1"/>
      <p:bldP spid="121861" grpId="0" animBg="1"/>
      <p:bldP spid="121862" grpId="0" animBg="1"/>
      <p:bldP spid="121863" grpId="0" animBg="1"/>
      <p:bldP spid="121864" grpId="0" animBg="1"/>
      <p:bldP spid="1218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Wanting to go to college is different than being PREPARED to GO!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Why? You get accepted into college primarily based on what you do in the first three years of high school.</a:t>
            </a:r>
            <a:endParaRPr lang="en-US" b="1" i="1" smtClean="0"/>
          </a:p>
        </p:txBody>
      </p:sp>
    </p:spTree>
    <p:extLst>
      <p:ext uri="{BB962C8B-B14F-4D97-AF65-F5344CB8AC3E}">
        <p14:creationId xmlns:p14="http://schemas.microsoft.com/office/powerpoint/2010/main" val="5511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Bell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Enter </a:t>
            </a:r>
            <a:r>
              <a:rPr lang="en-US" sz="2800" b="1" dirty="0" smtClean="0"/>
              <a:t>quietly</a:t>
            </a:r>
          </a:p>
          <a:p>
            <a:r>
              <a:rPr lang="en-US" sz="2800" b="1" u="sng" dirty="0" smtClean="0"/>
              <a:t>Before</a:t>
            </a:r>
            <a:r>
              <a:rPr lang="en-US" sz="2800" dirty="0" smtClean="0"/>
              <a:t> sitting down pick-up your packet and folder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harpen your pencil</a:t>
            </a:r>
          </a:p>
          <a:p>
            <a:r>
              <a:rPr lang="en-US" sz="2800" b="1" dirty="0" smtClean="0"/>
              <a:t>Write down </a:t>
            </a:r>
            <a:r>
              <a:rPr lang="en-US" sz="2800" dirty="0" smtClean="0"/>
              <a:t>homework</a:t>
            </a:r>
          </a:p>
          <a:p>
            <a:r>
              <a:rPr lang="en-US" sz="2800" b="1" dirty="0" smtClean="0"/>
              <a:t>Take out </a:t>
            </a:r>
            <a:r>
              <a:rPr lang="en-US" sz="2800" dirty="0" smtClean="0"/>
              <a:t>homework </a:t>
            </a:r>
          </a:p>
          <a:p>
            <a:r>
              <a:rPr lang="en-US" sz="2800" dirty="0" smtClean="0"/>
              <a:t>Begin </a:t>
            </a:r>
            <a:r>
              <a:rPr lang="en-US" sz="2800" b="1" dirty="0" smtClean="0"/>
              <a:t>inbox task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Getting into college is more competitive than ever!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In order to go to a quality college, there are four areas in which a student should excel:</a:t>
            </a:r>
            <a:endParaRPr lang="en-US" b="1" i="1" smtClean="0"/>
          </a:p>
        </p:txBody>
      </p:sp>
    </p:spTree>
    <p:extLst>
      <p:ext uri="{BB962C8B-B14F-4D97-AF65-F5344CB8AC3E}">
        <p14:creationId xmlns:p14="http://schemas.microsoft.com/office/powerpoint/2010/main" val="29663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i="1" smtClean="0"/>
              <a:t>College To Do List</a:t>
            </a:r>
            <a:endParaRPr lang="en-US" smtClean="0"/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800" smtClean="0"/>
              <a:t>Grade Point Average (GPA)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800" smtClean="0"/>
              <a:t>ACT/SAT Score </a:t>
            </a:r>
            <a:r>
              <a:rPr lang="en-US" sz="2800" i="1" smtClean="0"/>
              <a:t>(taken during the spring of junior year)</a:t>
            </a:r>
            <a:endParaRPr lang="en-US" sz="2800" smtClean="0"/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800" smtClean="0"/>
              <a:t>Extracurricular activities </a:t>
            </a:r>
            <a:r>
              <a:rPr lang="en-US" sz="2800" i="1" smtClean="0"/>
              <a:t>(after school jobs, community service, leadership, involvement in school clubs)</a:t>
            </a:r>
            <a:endParaRPr lang="en-US" sz="2800" smtClean="0"/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800" smtClean="0"/>
              <a:t>Coursework: 4 years of math, science, English, and history; 3 years of a foreign language; AP and honors classes whenever possible</a:t>
            </a:r>
            <a:endParaRPr lang="en-US" sz="2800" b="1" i="1" smtClean="0"/>
          </a:p>
        </p:txBody>
      </p:sp>
    </p:spTree>
    <p:extLst>
      <p:ext uri="{BB962C8B-B14F-4D97-AF65-F5344CB8AC3E}">
        <p14:creationId xmlns:p14="http://schemas.microsoft.com/office/powerpoint/2010/main" val="12637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The Bottom Line: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There is </a:t>
            </a:r>
            <a:r>
              <a:rPr lang="en-US" b="1" smtClean="0"/>
              <a:t>NO</a:t>
            </a:r>
            <a:r>
              <a:rPr lang="en-US" smtClean="0"/>
              <a:t> time to waste.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Do not </a:t>
            </a:r>
            <a:r>
              <a:rPr lang="en-US" b="1" smtClean="0"/>
              <a:t>wait </a:t>
            </a:r>
            <a:r>
              <a:rPr lang="en-US" smtClean="0"/>
              <a:t>until your </a:t>
            </a:r>
            <a:r>
              <a:rPr lang="en-US" b="1" smtClean="0"/>
              <a:t>junior </a:t>
            </a:r>
            <a:r>
              <a:rPr lang="en-US" smtClean="0"/>
              <a:t>or </a:t>
            </a:r>
            <a:r>
              <a:rPr lang="en-US" b="1" smtClean="0"/>
              <a:t>senior </a:t>
            </a:r>
            <a:r>
              <a:rPr lang="en-US" smtClean="0"/>
              <a:t>year to think about college.</a:t>
            </a:r>
            <a:endParaRPr lang="en-US" b="1" i="1" smtClean="0"/>
          </a:p>
        </p:txBody>
      </p:sp>
    </p:spTree>
    <p:extLst>
      <p:ext uri="{BB962C8B-B14F-4D97-AF65-F5344CB8AC3E}">
        <p14:creationId xmlns:p14="http://schemas.microsoft.com/office/powerpoint/2010/main" val="15409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Getting Into College Is A Challenge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It is difficult to do this alone!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Talking to an intelligent counselor, teacher or parent can be helpful in this process.</a:t>
            </a:r>
            <a:endParaRPr lang="en-US" b="1" i="1" smtClean="0"/>
          </a:p>
        </p:txBody>
      </p:sp>
    </p:spTree>
    <p:extLst>
      <p:ext uri="{BB962C8B-B14F-4D97-AF65-F5344CB8AC3E}">
        <p14:creationId xmlns:p14="http://schemas.microsoft.com/office/powerpoint/2010/main" val="8293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It is OK if no one in your family has gone before!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Every family has a first family member that goes to college …  it could be you.</a:t>
            </a:r>
            <a:endParaRPr lang="en-US" b="1" i="1" smtClean="0"/>
          </a:p>
        </p:txBody>
      </p:sp>
    </p:spTree>
    <p:extLst>
      <p:ext uri="{BB962C8B-B14F-4D97-AF65-F5344CB8AC3E}">
        <p14:creationId xmlns:p14="http://schemas.microsoft.com/office/powerpoint/2010/main" val="38913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You start preparing now!</a:t>
            </a:r>
          </a:p>
          <a:p>
            <a:pPr eaLnBrk="1" hangingPunct="1">
              <a:buFont typeface="Wingdings" pitchFamily="2" charset="2"/>
              <a:buNone/>
            </a:pPr>
            <a:endParaRPr lang="en-US" b="1" i="1" smtClean="0"/>
          </a:p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If you get a </a:t>
            </a:r>
            <a:r>
              <a:rPr lang="en-US" b="1" i="1" u="sng" smtClean="0"/>
              <a:t>Proficient or Advanced Profecienct </a:t>
            </a:r>
            <a:r>
              <a:rPr lang="en-US" b="1" i="1" smtClean="0"/>
              <a:t>on the EOCT… you’re going to be prepared to succeed in the HARDEST high school math classes.</a:t>
            </a:r>
          </a:p>
        </p:txBody>
      </p:sp>
    </p:spTree>
    <p:extLst>
      <p:ext uri="{BB962C8B-B14F-4D97-AF65-F5344CB8AC3E}">
        <p14:creationId xmlns:p14="http://schemas.microsoft.com/office/powerpoint/2010/main" val="21301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35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7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37496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28" charset="-128"/>
              </a:rPr>
              <a:t>Our Big Goals…</a:t>
            </a:r>
            <a:endParaRPr lang="en-US" sz="3600" dirty="0">
              <a:ea typeface="ＭＳ Ｐゴシック" pitchFamily="28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8102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/>
              <a:t>Our big number is </a:t>
            </a:r>
            <a:r>
              <a:rPr lang="en-US" sz="3600" b="1" dirty="0" smtClean="0"/>
              <a:t>100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871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28" charset="-128"/>
              </a:rPr>
              <a:t>100% Mastery</a:t>
            </a:r>
            <a:endParaRPr lang="en-US" sz="3600" dirty="0">
              <a:ea typeface="ＭＳ Ｐゴシック" pitchFamily="28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8102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/>
              <a:t>Mastery means an higher than an 80%</a:t>
            </a:r>
          </a:p>
          <a:p>
            <a:pPr eaLnBrk="1" hangingPunct="1"/>
            <a:r>
              <a:rPr lang="en-US" sz="2800" dirty="0" smtClean="0"/>
              <a:t>Master every objective, quiz, and test</a:t>
            </a:r>
          </a:p>
          <a:p>
            <a:pPr eaLnBrk="1" hangingPunct="1"/>
            <a:r>
              <a:rPr lang="en-US" sz="2800" dirty="0" smtClean="0"/>
              <a:t>If at first you don’t succeed, try again</a:t>
            </a:r>
          </a:p>
          <a:p>
            <a:pPr eaLnBrk="1" hangingPunct="1"/>
            <a:r>
              <a:rPr lang="en-US" sz="2800" dirty="0" smtClean="0"/>
              <a:t>This means everyone will get an A or B</a:t>
            </a:r>
          </a:p>
        </p:txBody>
      </p:sp>
    </p:spTree>
    <p:extLst>
      <p:ext uri="{BB962C8B-B14F-4D97-AF65-F5344CB8AC3E}">
        <p14:creationId xmlns:p14="http://schemas.microsoft.com/office/powerpoint/2010/main" val="86156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6930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28" charset="-128"/>
              </a:rPr>
              <a:t>100% EOCT Meets or Exceeds </a:t>
            </a:r>
          </a:p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28" charset="-128"/>
              </a:rPr>
              <a:t>Expectations</a:t>
            </a:r>
            <a:endParaRPr lang="en-US" sz="3600" dirty="0">
              <a:ea typeface="ＭＳ Ｐゴシック" pitchFamily="28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8102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200" dirty="0" smtClean="0"/>
              <a:t>Everyone will pass their EOCT</a:t>
            </a:r>
          </a:p>
          <a:p>
            <a:pPr eaLnBrk="1" hangingPunct="1"/>
            <a:r>
              <a:rPr lang="en-US" sz="3200" dirty="0" smtClean="0"/>
              <a:t>Hard work = success</a:t>
            </a:r>
          </a:p>
          <a:p>
            <a:pPr marL="0" indent="0" eaLnBrk="1" hangingPunct="1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941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6280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28" charset="-128"/>
              </a:rPr>
              <a:t>100 Point SAT improvement</a:t>
            </a:r>
            <a:endParaRPr lang="en-US" sz="3600" dirty="0">
              <a:ea typeface="ＭＳ Ｐゴシック" pitchFamily="28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45385"/>
              </p:ext>
            </p:extLst>
          </p:nvPr>
        </p:nvGraphicFramePr>
        <p:xfrm>
          <a:off x="1129795" y="3124200"/>
          <a:ext cx="731520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831"/>
                <a:gridCol w="1929284"/>
                <a:gridCol w="1611085"/>
                <a:gridCol w="15240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r>
                        <a:rPr lang="en-US" baseline="0" dirty="0" smtClean="0"/>
                        <a:t> SAT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 SAT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 SAT</a:t>
                      </a:r>
                      <a:r>
                        <a:rPr lang="en-US" baseline="0" dirty="0" smtClean="0"/>
                        <a:t> Math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DeKalb 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Stephenson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420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Chamblee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Lakeside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494</a:t>
                      </a:r>
                      <a:endParaRPr lang="en-US" dirty="0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dirty="0" smtClean="0"/>
                        <a:t>Parkview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981201"/>
            <a:ext cx="810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200" dirty="0" smtClean="0"/>
              <a:t>This means 10 point improvement on PSAT math section</a:t>
            </a:r>
          </a:p>
        </p:txBody>
      </p:sp>
    </p:spTree>
    <p:extLst>
      <p:ext uri="{BB962C8B-B14F-4D97-AF65-F5344CB8AC3E}">
        <p14:creationId xmlns:p14="http://schemas.microsoft.com/office/powerpoint/2010/main" val="5228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Raffle Tickets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Weekly raffle is held on Friday with rewards randomly chosen</a:t>
            </a:r>
          </a:p>
          <a:p>
            <a:r>
              <a:rPr lang="en-US" sz="2800" dirty="0" smtClean="0"/>
              <a:t>Must turn in raffle tickets at the end of each day</a:t>
            </a:r>
          </a:p>
          <a:p>
            <a:r>
              <a:rPr lang="en-US" sz="2800" dirty="0" smtClean="0"/>
              <a:t>Raffle tickets are an privilege not a right</a:t>
            </a:r>
          </a:p>
          <a:p>
            <a:pPr lvl="1"/>
            <a:r>
              <a:rPr lang="en-US" sz="2400" dirty="0" smtClean="0"/>
              <a:t>DO NOT </a:t>
            </a:r>
            <a:r>
              <a:rPr lang="en-US" sz="2400" b="1" dirty="0" smtClean="0"/>
              <a:t>ASK FOR A TICKET</a:t>
            </a:r>
          </a:p>
          <a:p>
            <a:pPr lvl="1"/>
            <a:r>
              <a:rPr lang="en-US" sz="2400" dirty="0" smtClean="0"/>
              <a:t>If I miss you I’ll try to get you a different time</a:t>
            </a:r>
          </a:p>
        </p:txBody>
      </p:sp>
    </p:spTree>
    <p:extLst>
      <p:ext uri="{BB962C8B-B14F-4D97-AF65-F5344CB8AC3E}">
        <p14:creationId xmlns:p14="http://schemas.microsoft.com/office/powerpoint/2010/main" val="25395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Incredible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should I go to college?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Let</a:t>
            </a:r>
            <a:r>
              <a:rPr lang="en-US" smtClean="0">
                <a:ea typeface="MS PGothic" pitchFamily="34" charset="-128"/>
              </a:rPr>
              <a:t>’</a:t>
            </a:r>
            <a:r>
              <a:rPr lang="en-US" altLang="ja-JP" smtClean="0">
                <a:ea typeface="MS PGothic" pitchFamily="34" charset="-128"/>
              </a:rPr>
              <a:t>s see how college is even better than high school.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9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278</TotalTime>
  <Words>1061</Words>
  <Application>Microsoft Office PowerPoint</Application>
  <PresentationFormat>On-screen Show (4:3)</PresentationFormat>
  <Paragraphs>213</Paragraphs>
  <Slides>37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Civic</vt:lpstr>
      <vt:lpstr>Coordinate Algebra</vt:lpstr>
      <vt:lpstr>Letter to your future self</vt:lpstr>
      <vt:lpstr>Before the Bell Rings</vt:lpstr>
      <vt:lpstr>PowerPoint Presentation</vt:lpstr>
      <vt:lpstr>PowerPoint Presentation</vt:lpstr>
      <vt:lpstr>PowerPoint Presentation</vt:lpstr>
      <vt:lpstr>PowerPoint Presentation</vt:lpstr>
      <vt:lpstr>Raffle Tickets</vt:lpstr>
      <vt:lpstr>College is Incredible</vt:lpstr>
      <vt:lpstr>PowerPoint Presentation</vt:lpstr>
      <vt:lpstr>PowerPoint Presentation</vt:lpstr>
      <vt:lpstr>College is Incredible</vt:lpstr>
      <vt:lpstr>PowerPoint Presentation</vt:lpstr>
      <vt:lpstr>PowerPoint Presentation</vt:lpstr>
      <vt:lpstr>PowerPoint Presentation</vt:lpstr>
      <vt:lpstr>College is Incredible</vt:lpstr>
      <vt:lpstr>PowerPoint Presentation</vt:lpstr>
      <vt:lpstr>PowerPoint Presentation</vt:lpstr>
      <vt:lpstr>College is Better than  High School</vt:lpstr>
      <vt:lpstr>College is Better than High School</vt:lpstr>
      <vt:lpstr>College is Better than High School</vt:lpstr>
      <vt:lpstr>College is Better than High School</vt:lpstr>
      <vt:lpstr>College is Better than High School</vt:lpstr>
      <vt:lpstr>College is Better than High School</vt:lpstr>
      <vt:lpstr>College is Better than High School</vt:lpstr>
      <vt:lpstr>The more you learn, the more you earn!</vt:lpstr>
      <vt:lpstr>PowerPoint Presentation</vt:lpstr>
      <vt:lpstr>PowerPoint Presentation</vt:lpstr>
      <vt:lpstr>How Do I Get to College?</vt:lpstr>
      <vt:lpstr>How Do I Get to College?</vt:lpstr>
      <vt:lpstr>How Do I Get to College?</vt:lpstr>
      <vt:lpstr>How Do I Get to College?</vt:lpstr>
      <vt:lpstr>How Do I Get to College?</vt:lpstr>
      <vt:lpstr>How Do I Get to College?</vt:lpstr>
      <vt:lpstr>How Do I Get to College?</vt:lpstr>
      <vt:lpstr>Examples</vt:lpstr>
      <vt:lpstr>Practice</vt:lpstr>
    </vt:vector>
  </TitlesOfParts>
  <Company>DeKalb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Algebra</dc:title>
  <dc:creator>Trenton Murphey</dc:creator>
  <cp:lastModifiedBy>Trenton Murphey</cp:lastModifiedBy>
  <cp:revision>6</cp:revision>
  <dcterms:created xsi:type="dcterms:W3CDTF">2014-01-09T11:48:49Z</dcterms:created>
  <dcterms:modified xsi:type="dcterms:W3CDTF">2014-01-09T16:27:09Z</dcterms:modified>
</cp:coreProperties>
</file>