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1"/>
  </p:notesMasterIdLst>
  <p:sldIdLst>
    <p:sldId id="257" r:id="rId2"/>
    <p:sldId id="260" r:id="rId3"/>
    <p:sldId id="262" r:id="rId4"/>
    <p:sldId id="269" r:id="rId5"/>
    <p:sldId id="266" r:id="rId6"/>
    <p:sldId id="278" r:id="rId7"/>
    <p:sldId id="279" r:id="rId8"/>
    <p:sldId id="274" r:id="rId9"/>
    <p:sldId id="281" r:id="rId10"/>
    <p:sldId id="282" r:id="rId11"/>
    <p:sldId id="267" r:id="rId12"/>
    <p:sldId id="283" r:id="rId13"/>
    <p:sldId id="284" r:id="rId14"/>
    <p:sldId id="276" r:id="rId15"/>
    <p:sldId id="277" r:id="rId16"/>
    <p:sldId id="286" r:id="rId17"/>
    <p:sldId id="292" r:id="rId18"/>
    <p:sldId id="293" r:id="rId19"/>
    <p:sldId id="287" r:id="rId20"/>
    <p:sldId id="294" r:id="rId21"/>
    <p:sldId id="295" r:id="rId22"/>
    <p:sldId id="275" r:id="rId23"/>
    <p:sldId id="289" r:id="rId24"/>
    <p:sldId id="300" r:id="rId25"/>
    <p:sldId id="296" r:id="rId26"/>
    <p:sldId id="299" r:id="rId27"/>
    <p:sldId id="301" r:id="rId28"/>
    <p:sldId id="302" r:id="rId29"/>
    <p:sldId id="303" r:id="rId30"/>
    <p:sldId id="290" r:id="rId31"/>
    <p:sldId id="308" r:id="rId32"/>
    <p:sldId id="304" r:id="rId33"/>
    <p:sldId id="305" r:id="rId34"/>
    <p:sldId id="306" r:id="rId35"/>
    <p:sldId id="307" r:id="rId36"/>
    <p:sldId id="309" r:id="rId37"/>
    <p:sldId id="310" r:id="rId38"/>
    <p:sldId id="297" r:id="rId39"/>
    <p:sldId id="311" r:id="rId40"/>
    <p:sldId id="312" r:id="rId41"/>
    <p:sldId id="313" r:id="rId42"/>
    <p:sldId id="314" r:id="rId43"/>
    <p:sldId id="298" r:id="rId44"/>
    <p:sldId id="315" r:id="rId45"/>
    <p:sldId id="316" r:id="rId46"/>
    <p:sldId id="317" r:id="rId47"/>
    <p:sldId id="318" r:id="rId48"/>
    <p:sldId id="268" r:id="rId49"/>
    <p:sldId id="319" r:id="rId50"/>
  </p:sldIdLst>
  <p:sldSz cx="9144000" cy="6858000" type="screen4x3"/>
  <p:notesSz cx="6858000" cy="9144000"/>
  <p:custDataLst>
    <p:tags r:id="rId52"/>
  </p:custDataLst>
  <p:defaultTextStyle>
    <a:defPPr>
      <a:defRPr lang="en-US"/>
    </a:defPPr>
    <a:lvl1pPr algn="l" rtl="0" fontAlgn="base">
      <a:spcBef>
        <a:spcPct val="0"/>
      </a:spcBef>
      <a:spcAft>
        <a:spcPct val="0"/>
      </a:spcAft>
      <a:defRPr sz="2400" kern="1200">
        <a:solidFill>
          <a:schemeClr val="tx1"/>
        </a:solidFill>
        <a:latin typeface="Verdana" pitchFamily="34" charset="0"/>
        <a:ea typeface="+mn-ea"/>
        <a:cs typeface="+mn-cs"/>
      </a:defRPr>
    </a:lvl1pPr>
    <a:lvl2pPr marL="457200" algn="l" rtl="0" fontAlgn="base">
      <a:spcBef>
        <a:spcPct val="0"/>
      </a:spcBef>
      <a:spcAft>
        <a:spcPct val="0"/>
      </a:spcAft>
      <a:defRPr sz="2400" kern="1200">
        <a:solidFill>
          <a:schemeClr val="tx1"/>
        </a:solidFill>
        <a:latin typeface="Verdana" pitchFamily="34" charset="0"/>
        <a:ea typeface="+mn-ea"/>
        <a:cs typeface="+mn-cs"/>
      </a:defRPr>
    </a:lvl2pPr>
    <a:lvl3pPr marL="914400" algn="l" rtl="0" fontAlgn="base">
      <a:spcBef>
        <a:spcPct val="0"/>
      </a:spcBef>
      <a:spcAft>
        <a:spcPct val="0"/>
      </a:spcAft>
      <a:defRPr sz="2400" kern="1200">
        <a:solidFill>
          <a:schemeClr val="tx1"/>
        </a:solidFill>
        <a:latin typeface="Verdana" pitchFamily="34" charset="0"/>
        <a:ea typeface="+mn-ea"/>
        <a:cs typeface="+mn-cs"/>
      </a:defRPr>
    </a:lvl3pPr>
    <a:lvl4pPr marL="1371600" algn="l" rtl="0" fontAlgn="base">
      <a:spcBef>
        <a:spcPct val="0"/>
      </a:spcBef>
      <a:spcAft>
        <a:spcPct val="0"/>
      </a:spcAft>
      <a:defRPr sz="2400" kern="1200">
        <a:solidFill>
          <a:schemeClr val="tx1"/>
        </a:solidFill>
        <a:latin typeface="Verdana" pitchFamily="34" charset="0"/>
        <a:ea typeface="+mn-ea"/>
        <a:cs typeface="+mn-cs"/>
      </a:defRPr>
    </a:lvl4pPr>
    <a:lvl5pPr marL="1828800" algn="l" rtl="0" fontAlgn="base">
      <a:spcBef>
        <a:spcPct val="0"/>
      </a:spcBef>
      <a:spcAft>
        <a:spcPct val="0"/>
      </a:spcAft>
      <a:defRPr sz="2400" kern="1200">
        <a:solidFill>
          <a:schemeClr val="tx1"/>
        </a:solidFill>
        <a:latin typeface="Verdana" pitchFamily="34" charset="0"/>
        <a:ea typeface="+mn-ea"/>
        <a:cs typeface="+mn-cs"/>
      </a:defRPr>
    </a:lvl5pPr>
    <a:lvl6pPr marL="2286000" algn="l" defTabSz="914400" rtl="0" eaLnBrk="1" latinLnBrk="0" hangingPunct="1">
      <a:defRPr sz="2400" kern="1200">
        <a:solidFill>
          <a:schemeClr val="tx1"/>
        </a:solidFill>
        <a:latin typeface="Verdana" pitchFamily="34" charset="0"/>
        <a:ea typeface="+mn-ea"/>
        <a:cs typeface="+mn-cs"/>
      </a:defRPr>
    </a:lvl6pPr>
    <a:lvl7pPr marL="2743200" algn="l" defTabSz="914400" rtl="0" eaLnBrk="1" latinLnBrk="0" hangingPunct="1">
      <a:defRPr sz="2400" kern="1200">
        <a:solidFill>
          <a:schemeClr val="tx1"/>
        </a:solidFill>
        <a:latin typeface="Verdana" pitchFamily="34" charset="0"/>
        <a:ea typeface="+mn-ea"/>
        <a:cs typeface="+mn-cs"/>
      </a:defRPr>
    </a:lvl7pPr>
    <a:lvl8pPr marL="3200400" algn="l" defTabSz="914400" rtl="0" eaLnBrk="1" latinLnBrk="0" hangingPunct="1">
      <a:defRPr sz="2400" kern="1200">
        <a:solidFill>
          <a:schemeClr val="tx1"/>
        </a:solidFill>
        <a:latin typeface="Verdana" pitchFamily="34" charset="0"/>
        <a:ea typeface="+mn-ea"/>
        <a:cs typeface="+mn-cs"/>
      </a:defRPr>
    </a:lvl8pPr>
    <a:lvl9pPr marL="3657600" algn="l" defTabSz="914400" rtl="0" eaLnBrk="1" latinLnBrk="0" hangingPunct="1">
      <a:defRPr sz="2400" kern="1200">
        <a:solidFill>
          <a:schemeClr val="tx1"/>
        </a:solidFill>
        <a:latin typeface="Verdana" pitchFamily="34"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0099"/>
    <a:srgbClr val="3333FF"/>
    <a:srgbClr val="3366FF"/>
    <a:srgbClr val="FF3300"/>
    <a:srgbClr val="FF0000"/>
    <a:srgbClr val="006699"/>
    <a:srgbClr val="FFFF00"/>
    <a:srgbClr val="9900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8966" autoAdjust="0"/>
    <p:restoredTop sz="93412" autoAdjust="0"/>
  </p:normalViewPr>
  <p:slideViewPr>
    <p:cSldViewPr>
      <p:cViewPr>
        <p:scale>
          <a:sx n="102" d="100"/>
          <a:sy n="102" d="100"/>
        </p:scale>
        <p:origin x="-108" y="-90"/>
      </p:cViewPr>
      <p:guideLst>
        <p:guide orient="horz" pos="576"/>
        <p:guide pos="2880"/>
      </p:guideLst>
    </p:cSldViewPr>
  </p:slideViewPr>
  <p:notesTextViewPr>
    <p:cViewPr>
      <p:scale>
        <a:sx n="100" d="100"/>
        <a:sy n="100" d="100"/>
      </p:scale>
      <p:origin x="0" y="0"/>
    </p:cViewPr>
  </p:notesTextViewPr>
  <p:notesViewPr>
    <p:cSldViewPr>
      <p:cViewPr varScale="1">
        <p:scale>
          <a:sx n="50" d="100"/>
          <a:sy n="50" d="100"/>
        </p:scale>
        <p:origin x="-1992" y="-90"/>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ags" Target="tags/tag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notesMaster" Target="notesMasters/notesMaster1.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218"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smtClean="0">
                <a:latin typeface="Arial" pitchFamily="34" charset="0"/>
              </a:defRPr>
            </a:lvl1pPr>
          </a:lstStyle>
          <a:p>
            <a:pPr>
              <a:defRPr/>
            </a:pPr>
            <a:endParaRPr lang="en-US"/>
          </a:p>
        </p:txBody>
      </p:sp>
      <p:sp>
        <p:nvSpPr>
          <p:cNvPr id="9219" name="Rectangle 3"/>
          <p:cNvSpPr>
            <a:spLocks noGrp="1" noChangeArrowheads="1"/>
          </p:cNvSpPr>
          <p:nvPr>
            <p:ph type="dt" idx="1"/>
          </p:nvPr>
        </p:nvSpPr>
        <p:spPr bwMode="auto">
          <a:xfrm>
            <a:off x="3884613"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smtClean="0">
                <a:latin typeface="Arial" pitchFamily="34" charset="0"/>
              </a:defRPr>
            </a:lvl1pPr>
          </a:lstStyle>
          <a:p>
            <a:pPr>
              <a:defRPr/>
            </a:pPr>
            <a:endParaRPr lang="en-US"/>
          </a:p>
        </p:txBody>
      </p:sp>
      <p:sp>
        <p:nvSpPr>
          <p:cNvPr id="52228" name="Rectangle 4"/>
          <p:cNvSpPr>
            <a:spLocks noRo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9221" name="Rectangle 5"/>
          <p:cNvSpPr>
            <a:spLocks noGrp="1" noChangeArrowheads="1"/>
          </p:cNvSpPr>
          <p:nvPr>
            <p:ph type="body" sz="quarter" idx="3"/>
          </p:nvPr>
        </p:nvSpPr>
        <p:spPr bwMode="auto">
          <a:xfrm>
            <a:off x="685800" y="4343400"/>
            <a:ext cx="5486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9222" name="Rectangle 6"/>
          <p:cNvSpPr>
            <a:spLocks noGrp="1" noChangeArrowheads="1"/>
          </p:cNvSpPr>
          <p:nvPr>
            <p:ph type="ftr" sz="quarter" idx="4"/>
          </p:nvPr>
        </p:nvSpPr>
        <p:spPr bwMode="auto">
          <a:xfrm>
            <a:off x="0"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smtClean="0">
                <a:latin typeface="Arial" pitchFamily="34" charset="0"/>
              </a:defRPr>
            </a:lvl1pPr>
          </a:lstStyle>
          <a:p>
            <a:pPr>
              <a:defRPr/>
            </a:pPr>
            <a:endParaRPr lang="en-US"/>
          </a:p>
        </p:txBody>
      </p:sp>
      <p:sp>
        <p:nvSpPr>
          <p:cNvPr id="9223" name="Rectangle 7"/>
          <p:cNvSpPr>
            <a:spLocks noGrp="1" noChangeArrowheads="1"/>
          </p:cNvSpPr>
          <p:nvPr>
            <p:ph type="sldNum" sz="quarter" idx="5"/>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smtClean="0">
                <a:latin typeface="Arial" pitchFamily="34" charset="0"/>
              </a:defRPr>
            </a:lvl1pPr>
          </a:lstStyle>
          <a:p>
            <a:pPr>
              <a:defRPr/>
            </a:pPr>
            <a:fld id="{2F6CB6D7-A36F-41F2-9E5D-C3795E4620CD}" type="slidenum">
              <a:rPr lang="en-US"/>
              <a:pPr>
                <a:defRPr/>
              </a:pPr>
              <a:t>‹#›</a:t>
            </a:fld>
            <a:endParaRPr lang="en-US"/>
          </a:p>
        </p:txBody>
      </p:sp>
    </p:spTree>
    <p:extLst>
      <p:ext uri="{BB962C8B-B14F-4D97-AF65-F5344CB8AC3E}">
        <p14:creationId xmlns:p14="http://schemas.microsoft.com/office/powerpoint/2010/main" val="3055013276"/>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pitchFamily="34" charset="0"/>
        <a:ea typeface="+mn-ea"/>
        <a:cs typeface="+mn-cs"/>
      </a:defRPr>
    </a:lvl1pPr>
    <a:lvl2pPr marL="457200" algn="l" rtl="0" eaLnBrk="0" fontAlgn="base" hangingPunct="0">
      <a:spcBef>
        <a:spcPct val="30000"/>
      </a:spcBef>
      <a:spcAft>
        <a:spcPct val="0"/>
      </a:spcAft>
      <a:defRPr sz="1200" kern="1200">
        <a:solidFill>
          <a:schemeClr val="tx1"/>
        </a:solidFill>
        <a:latin typeface="Arial" pitchFamily="34" charset="0"/>
        <a:ea typeface="+mn-ea"/>
        <a:cs typeface="+mn-cs"/>
      </a:defRPr>
    </a:lvl2pPr>
    <a:lvl3pPr marL="914400" algn="l" rtl="0" eaLnBrk="0" fontAlgn="base" hangingPunct="0">
      <a:spcBef>
        <a:spcPct val="30000"/>
      </a:spcBef>
      <a:spcAft>
        <a:spcPct val="0"/>
      </a:spcAft>
      <a:defRPr sz="1200" kern="1200">
        <a:solidFill>
          <a:schemeClr val="tx1"/>
        </a:solidFill>
        <a:latin typeface="Arial" pitchFamily="34" charset="0"/>
        <a:ea typeface="+mn-ea"/>
        <a:cs typeface="+mn-cs"/>
      </a:defRPr>
    </a:lvl3pPr>
    <a:lvl4pPr marL="1371600" algn="l" rtl="0" eaLnBrk="0" fontAlgn="base" hangingPunct="0">
      <a:spcBef>
        <a:spcPct val="30000"/>
      </a:spcBef>
      <a:spcAft>
        <a:spcPct val="0"/>
      </a:spcAft>
      <a:defRPr sz="1200" kern="1200">
        <a:solidFill>
          <a:schemeClr val="tx1"/>
        </a:solidFill>
        <a:latin typeface="Arial" pitchFamily="34" charset="0"/>
        <a:ea typeface="+mn-ea"/>
        <a:cs typeface="+mn-cs"/>
      </a:defRPr>
    </a:lvl4pPr>
    <a:lvl5pPr marL="1828800" algn="l" rtl="0" eaLnBrk="0" fontAlgn="base" hangingPunct="0">
      <a:spcBef>
        <a:spcPct val="30000"/>
      </a:spcBef>
      <a:spcAft>
        <a:spcPct val="0"/>
      </a:spcAft>
      <a:defRPr sz="1200" kern="1200">
        <a:solidFill>
          <a:schemeClr val="tx1"/>
        </a:solidFill>
        <a:latin typeface="Arial"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7"/>
          <p:cNvSpPr>
            <a:spLocks noGrp="1" noChangeArrowheads="1"/>
          </p:cNvSpPr>
          <p:nvPr>
            <p:ph type="sldNum" sz="quarter" idx="5"/>
          </p:nvPr>
        </p:nvSpPr>
        <p:spPr>
          <a:noFill/>
        </p:spPr>
        <p:txBody>
          <a:bodyPr/>
          <a:lstStyle>
            <a:lvl1pPr eaLnBrk="0" hangingPunct="0">
              <a:defRPr sz="2400">
                <a:solidFill>
                  <a:schemeClr val="tx1"/>
                </a:solidFill>
                <a:latin typeface="Verdana" pitchFamily="34" charset="0"/>
              </a:defRPr>
            </a:lvl1pPr>
            <a:lvl2pPr marL="742950" indent="-285750" eaLnBrk="0" hangingPunct="0">
              <a:defRPr sz="2400">
                <a:solidFill>
                  <a:schemeClr val="tx1"/>
                </a:solidFill>
                <a:latin typeface="Verdana" pitchFamily="34" charset="0"/>
              </a:defRPr>
            </a:lvl2pPr>
            <a:lvl3pPr marL="1143000" indent="-228600" eaLnBrk="0" hangingPunct="0">
              <a:defRPr sz="2400">
                <a:solidFill>
                  <a:schemeClr val="tx1"/>
                </a:solidFill>
                <a:latin typeface="Verdana" pitchFamily="34" charset="0"/>
              </a:defRPr>
            </a:lvl3pPr>
            <a:lvl4pPr marL="1600200" indent="-228600" eaLnBrk="0" hangingPunct="0">
              <a:defRPr sz="2400">
                <a:solidFill>
                  <a:schemeClr val="tx1"/>
                </a:solidFill>
                <a:latin typeface="Verdana" pitchFamily="34" charset="0"/>
              </a:defRPr>
            </a:lvl4pPr>
            <a:lvl5pPr marL="2057400" indent="-228600" eaLnBrk="0" hangingPunct="0">
              <a:defRPr sz="2400">
                <a:solidFill>
                  <a:schemeClr val="tx1"/>
                </a:solidFill>
                <a:latin typeface="Verdana" pitchFamily="34" charset="0"/>
              </a:defRPr>
            </a:lvl5pPr>
            <a:lvl6pPr marL="2514600" indent="-228600" eaLnBrk="0" fontAlgn="base" hangingPunct="0">
              <a:spcBef>
                <a:spcPct val="0"/>
              </a:spcBef>
              <a:spcAft>
                <a:spcPct val="0"/>
              </a:spcAft>
              <a:defRPr sz="2400">
                <a:solidFill>
                  <a:schemeClr val="tx1"/>
                </a:solidFill>
                <a:latin typeface="Verdana" pitchFamily="34" charset="0"/>
              </a:defRPr>
            </a:lvl6pPr>
            <a:lvl7pPr marL="2971800" indent="-228600" eaLnBrk="0" fontAlgn="base" hangingPunct="0">
              <a:spcBef>
                <a:spcPct val="0"/>
              </a:spcBef>
              <a:spcAft>
                <a:spcPct val="0"/>
              </a:spcAft>
              <a:defRPr sz="2400">
                <a:solidFill>
                  <a:schemeClr val="tx1"/>
                </a:solidFill>
                <a:latin typeface="Verdana" pitchFamily="34" charset="0"/>
              </a:defRPr>
            </a:lvl7pPr>
            <a:lvl8pPr marL="3429000" indent="-228600" eaLnBrk="0" fontAlgn="base" hangingPunct="0">
              <a:spcBef>
                <a:spcPct val="0"/>
              </a:spcBef>
              <a:spcAft>
                <a:spcPct val="0"/>
              </a:spcAft>
              <a:defRPr sz="2400">
                <a:solidFill>
                  <a:schemeClr val="tx1"/>
                </a:solidFill>
                <a:latin typeface="Verdana" pitchFamily="34" charset="0"/>
              </a:defRPr>
            </a:lvl8pPr>
            <a:lvl9pPr marL="3886200" indent="-228600" eaLnBrk="0" fontAlgn="base" hangingPunct="0">
              <a:spcBef>
                <a:spcPct val="0"/>
              </a:spcBef>
              <a:spcAft>
                <a:spcPct val="0"/>
              </a:spcAft>
              <a:defRPr sz="2400">
                <a:solidFill>
                  <a:schemeClr val="tx1"/>
                </a:solidFill>
                <a:latin typeface="Verdana" pitchFamily="34" charset="0"/>
              </a:defRPr>
            </a:lvl9pPr>
          </a:lstStyle>
          <a:p>
            <a:pPr eaLnBrk="1" hangingPunct="1"/>
            <a:fld id="{A5CCF1CF-1F53-4FA0-9C67-E5E4990F523C}" type="slidenum">
              <a:rPr lang="en-US" altLang="en-US" sz="1200">
                <a:latin typeface="Arial" pitchFamily="34" charset="0"/>
              </a:rPr>
              <a:pPr eaLnBrk="1" hangingPunct="1"/>
              <a:t>15</a:t>
            </a:fld>
            <a:endParaRPr lang="en-US" altLang="en-US" sz="1200">
              <a:latin typeface="Arial" pitchFamily="34" charset="0"/>
            </a:endParaRPr>
          </a:p>
        </p:txBody>
      </p:sp>
      <p:sp>
        <p:nvSpPr>
          <p:cNvPr id="53251" name="Rectangle 2"/>
          <p:cNvSpPr>
            <a:spLocks noRot="1" noChangeArrowheads="1" noTextEdit="1"/>
          </p:cNvSpPr>
          <p:nvPr>
            <p:ph type="sldImg"/>
          </p:nvPr>
        </p:nvSpPr>
        <p:spPr>
          <a:ln/>
        </p:spPr>
      </p:sp>
      <p:sp>
        <p:nvSpPr>
          <p:cNvPr id="53252" name="Rectangle 3"/>
          <p:cNvSpPr>
            <a:spLocks noGrp="1" noChangeArrowheads="1"/>
          </p:cNvSpPr>
          <p:nvPr>
            <p:ph type="body" idx="1"/>
          </p:nvPr>
        </p:nvSpPr>
        <p:spPr>
          <a:noFill/>
        </p:spPr>
        <p:txBody>
          <a:bodyPr/>
          <a:lstStyle/>
          <a:p>
            <a:pPr eaLnBrk="1" hangingPunct="1"/>
            <a:endParaRPr lang="en-US" altLang="en-US"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7"/>
          <p:cNvSpPr>
            <a:spLocks noGrp="1" noChangeArrowheads="1"/>
          </p:cNvSpPr>
          <p:nvPr>
            <p:ph type="sldNum" sz="quarter" idx="5"/>
          </p:nvPr>
        </p:nvSpPr>
        <p:spPr>
          <a:noFill/>
        </p:spPr>
        <p:txBody>
          <a:bodyPr/>
          <a:lstStyle>
            <a:lvl1pPr eaLnBrk="0" hangingPunct="0">
              <a:defRPr sz="2400">
                <a:solidFill>
                  <a:schemeClr val="tx1"/>
                </a:solidFill>
                <a:latin typeface="Verdana" pitchFamily="34" charset="0"/>
              </a:defRPr>
            </a:lvl1pPr>
            <a:lvl2pPr marL="742950" indent="-285750" eaLnBrk="0" hangingPunct="0">
              <a:defRPr sz="2400">
                <a:solidFill>
                  <a:schemeClr val="tx1"/>
                </a:solidFill>
                <a:latin typeface="Verdana" pitchFamily="34" charset="0"/>
              </a:defRPr>
            </a:lvl2pPr>
            <a:lvl3pPr marL="1143000" indent="-228600" eaLnBrk="0" hangingPunct="0">
              <a:defRPr sz="2400">
                <a:solidFill>
                  <a:schemeClr val="tx1"/>
                </a:solidFill>
                <a:latin typeface="Verdana" pitchFamily="34" charset="0"/>
              </a:defRPr>
            </a:lvl3pPr>
            <a:lvl4pPr marL="1600200" indent="-228600" eaLnBrk="0" hangingPunct="0">
              <a:defRPr sz="2400">
                <a:solidFill>
                  <a:schemeClr val="tx1"/>
                </a:solidFill>
                <a:latin typeface="Verdana" pitchFamily="34" charset="0"/>
              </a:defRPr>
            </a:lvl4pPr>
            <a:lvl5pPr marL="2057400" indent="-228600" eaLnBrk="0" hangingPunct="0">
              <a:defRPr sz="2400">
                <a:solidFill>
                  <a:schemeClr val="tx1"/>
                </a:solidFill>
                <a:latin typeface="Verdana" pitchFamily="34" charset="0"/>
              </a:defRPr>
            </a:lvl5pPr>
            <a:lvl6pPr marL="2514600" indent="-228600" eaLnBrk="0" fontAlgn="base" hangingPunct="0">
              <a:spcBef>
                <a:spcPct val="0"/>
              </a:spcBef>
              <a:spcAft>
                <a:spcPct val="0"/>
              </a:spcAft>
              <a:defRPr sz="2400">
                <a:solidFill>
                  <a:schemeClr val="tx1"/>
                </a:solidFill>
                <a:latin typeface="Verdana" pitchFamily="34" charset="0"/>
              </a:defRPr>
            </a:lvl6pPr>
            <a:lvl7pPr marL="2971800" indent="-228600" eaLnBrk="0" fontAlgn="base" hangingPunct="0">
              <a:spcBef>
                <a:spcPct val="0"/>
              </a:spcBef>
              <a:spcAft>
                <a:spcPct val="0"/>
              </a:spcAft>
              <a:defRPr sz="2400">
                <a:solidFill>
                  <a:schemeClr val="tx1"/>
                </a:solidFill>
                <a:latin typeface="Verdana" pitchFamily="34" charset="0"/>
              </a:defRPr>
            </a:lvl7pPr>
            <a:lvl8pPr marL="3429000" indent="-228600" eaLnBrk="0" fontAlgn="base" hangingPunct="0">
              <a:spcBef>
                <a:spcPct val="0"/>
              </a:spcBef>
              <a:spcAft>
                <a:spcPct val="0"/>
              </a:spcAft>
              <a:defRPr sz="2400">
                <a:solidFill>
                  <a:schemeClr val="tx1"/>
                </a:solidFill>
                <a:latin typeface="Verdana" pitchFamily="34" charset="0"/>
              </a:defRPr>
            </a:lvl8pPr>
            <a:lvl9pPr marL="3886200" indent="-228600" eaLnBrk="0" fontAlgn="base" hangingPunct="0">
              <a:spcBef>
                <a:spcPct val="0"/>
              </a:spcBef>
              <a:spcAft>
                <a:spcPct val="0"/>
              </a:spcAft>
              <a:defRPr sz="2400">
                <a:solidFill>
                  <a:schemeClr val="tx1"/>
                </a:solidFill>
                <a:latin typeface="Verdana" pitchFamily="34" charset="0"/>
              </a:defRPr>
            </a:lvl9pPr>
          </a:lstStyle>
          <a:p>
            <a:pPr eaLnBrk="1" hangingPunct="1"/>
            <a:fld id="{4060448C-88CA-4269-A8EB-532D40B810D3}" type="slidenum">
              <a:rPr lang="en-US" altLang="en-US" sz="1200">
                <a:latin typeface="Arial" pitchFamily="34" charset="0"/>
              </a:rPr>
              <a:pPr eaLnBrk="1" hangingPunct="1"/>
              <a:t>44</a:t>
            </a:fld>
            <a:endParaRPr lang="en-US" altLang="en-US" sz="1200">
              <a:latin typeface="Arial" pitchFamily="34" charset="0"/>
            </a:endParaRPr>
          </a:p>
        </p:txBody>
      </p:sp>
      <p:sp>
        <p:nvSpPr>
          <p:cNvPr id="54275" name="Rectangle 2"/>
          <p:cNvSpPr>
            <a:spLocks noRot="1" noChangeArrowheads="1" noTextEdit="1"/>
          </p:cNvSpPr>
          <p:nvPr>
            <p:ph type="sldImg"/>
          </p:nvPr>
        </p:nvSpPr>
        <p:spPr>
          <a:ln/>
        </p:spPr>
      </p:sp>
      <p:sp>
        <p:nvSpPr>
          <p:cNvPr id="54276" name="Rectangle 3"/>
          <p:cNvSpPr>
            <a:spLocks noGrp="1" noChangeArrowheads="1"/>
          </p:cNvSpPr>
          <p:nvPr>
            <p:ph type="body" idx="1"/>
          </p:nvPr>
        </p:nvSpPr>
        <p:spPr>
          <a:noFill/>
        </p:spPr>
        <p:txBody>
          <a:bodyPr/>
          <a:lstStyle/>
          <a:p>
            <a:pPr eaLnBrk="1" hangingPunct="1"/>
            <a:endParaRPr lang="en-US" altLang="en-US"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a:spLocks noGrp="1" noChangeArrowheads="1"/>
          </p:cNvSpPr>
          <p:nvPr>
            <p:ph type="sldNum" sz="quarter" idx="5"/>
          </p:nvPr>
        </p:nvSpPr>
        <p:spPr>
          <a:noFill/>
        </p:spPr>
        <p:txBody>
          <a:bodyPr/>
          <a:lstStyle>
            <a:lvl1pPr eaLnBrk="0" hangingPunct="0">
              <a:defRPr sz="2400">
                <a:solidFill>
                  <a:schemeClr val="tx1"/>
                </a:solidFill>
                <a:latin typeface="Verdana" pitchFamily="34" charset="0"/>
              </a:defRPr>
            </a:lvl1pPr>
            <a:lvl2pPr marL="742950" indent="-285750" eaLnBrk="0" hangingPunct="0">
              <a:defRPr sz="2400">
                <a:solidFill>
                  <a:schemeClr val="tx1"/>
                </a:solidFill>
                <a:latin typeface="Verdana" pitchFamily="34" charset="0"/>
              </a:defRPr>
            </a:lvl2pPr>
            <a:lvl3pPr marL="1143000" indent="-228600" eaLnBrk="0" hangingPunct="0">
              <a:defRPr sz="2400">
                <a:solidFill>
                  <a:schemeClr val="tx1"/>
                </a:solidFill>
                <a:latin typeface="Verdana" pitchFamily="34" charset="0"/>
              </a:defRPr>
            </a:lvl3pPr>
            <a:lvl4pPr marL="1600200" indent="-228600" eaLnBrk="0" hangingPunct="0">
              <a:defRPr sz="2400">
                <a:solidFill>
                  <a:schemeClr val="tx1"/>
                </a:solidFill>
                <a:latin typeface="Verdana" pitchFamily="34" charset="0"/>
              </a:defRPr>
            </a:lvl4pPr>
            <a:lvl5pPr marL="2057400" indent="-228600" eaLnBrk="0" hangingPunct="0">
              <a:defRPr sz="2400">
                <a:solidFill>
                  <a:schemeClr val="tx1"/>
                </a:solidFill>
                <a:latin typeface="Verdana" pitchFamily="34" charset="0"/>
              </a:defRPr>
            </a:lvl5pPr>
            <a:lvl6pPr marL="2514600" indent="-228600" eaLnBrk="0" fontAlgn="base" hangingPunct="0">
              <a:spcBef>
                <a:spcPct val="0"/>
              </a:spcBef>
              <a:spcAft>
                <a:spcPct val="0"/>
              </a:spcAft>
              <a:defRPr sz="2400">
                <a:solidFill>
                  <a:schemeClr val="tx1"/>
                </a:solidFill>
                <a:latin typeface="Verdana" pitchFamily="34" charset="0"/>
              </a:defRPr>
            </a:lvl6pPr>
            <a:lvl7pPr marL="2971800" indent="-228600" eaLnBrk="0" fontAlgn="base" hangingPunct="0">
              <a:spcBef>
                <a:spcPct val="0"/>
              </a:spcBef>
              <a:spcAft>
                <a:spcPct val="0"/>
              </a:spcAft>
              <a:defRPr sz="2400">
                <a:solidFill>
                  <a:schemeClr val="tx1"/>
                </a:solidFill>
                <a:latin typeface="Verdana" pitchFamily="34" charset="0"/>
              </a:defRPr>
            </a:lvl7pPr>
            <a:lvl8pPr marL="3429000" indent="-228600" eaLnBrk="0" fontAlgn="base" hangingPunct="0">
              <a:spcBef>
                <a:spcPct val="0"/>
              </a:spcBef>
              <a:spcAft>
                <a:spcPct val="0"/>
              </a:spcAft>
              <a:defRPr sz="2400">
                <a:solidFill>
                  <a:schemeClr val="tx1"/>
                </a:solidFill>
                <a:latin typeface="Verdana" pitchFamily="34" charset="0"/>
              </a:defRPr>
            </a:lvl8pPr>
            <a:lvl9pPr marL="3886200" indent="-228600" eaLnBrk="0" fontAlgn="base" hangingPunct="0">
              <a:spcBef>
                <a:spcPct val="0"/>
              </a:spcBef>
              <a:spcAft>
                <a:spcPct val="0"/>
              </a:spcAft>
              <a:defRPr sz="2400">
                <a:solidFill>
                  <a:schemeClr val="tx1"/>
                </a:solidFill>
                <a:latin typeface="Verdana" pitchFamily="34" charset="0"/>
              </a:defRPr>
            </a:lvl9pPr>
          </a:lstStyle>
          <a:p>
            <a:pPr eaLnBrk="1" hangingPunct="1"/>
            <a:fld id="{4BC68381-88A6-44EA-A206-67E511119619}" type="slidenum">
              <a:rPr lang="en-US" altLang="en-US" sz="1200">
                <a:latin typeface="Arial" pitchFamily="34" charset="0"/>
              </a:rPr>
              <a:pPr eaLnBrk="1" hangingPunct="1"/>
              <a:t>48</a:t>
            </a:fld>
            <a:endParaRPr lang="en-US" altLang="en-US" sz="1200">
              <a:latin typeface="Arial" pitchFamily="34" charset="0"/>
            </a:endParaRPr>
          </a:p>
        </p:txBody>
      </p:sp>
      <p:sp>
        <p:nvSpPr>
          <p:cNvPr id="55299" name="Rectangle 2"/>
          <p:cNvSpPr>
            <a:spLocks noRot="1" noChangeArrowheads="1" noTextEdit="1"/>
          </p:cNvSpPr>
          <p:nvPr>
            <p:ph type="sldImg"/>
          </p:nvPr>
        </p:nvSpPr>
        <p:spPr>
          <a:ln/>
        </p:spPr>
      </p:sp>
      <p:sp>
        <p:nvSpPr>
          <p:cNvPr id="55300" name="Rectangle 3"/>
          <p:cNvSpPr>
            <a:spLocks noGrp="1" noChangeArrowheads="1"/>
          </p:cNvSpPr>
          <p:nvPr>
            <p:ph type="body" idx="1"/>
          </p:nvPr>
        </p:nvSpPr>
        <p:spPr>
          <a:xfrm>
            <a:off x="914400" y="4343400"/>
            <a:ext cx="5029200" cy="4114800"/>
          </a:xfrm>
          <a:noFill/>
        </p:spPr>
        <p:txBody>
          <a:bodyPr/>
          <a:lstStyle/>
          <a:p>
            <a:pPr eaLnBrk="1" hangingPunct="1"/>
            <a:endParaRPr lang="en-US" altLang="en-US"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7"/>
          <p:cNvSpPr>
            <a:spLocks noGrp="1" noChangeArrowheads="1"/>
          </p:cNvSpPr>
          <p:nvPr>
            <p:ph type="sldNum" sz="quarter" idx="5"/>
          </p:nvPr>
        </p:nvSpPr>
        <p:spPr>
          <a:noFill/>
        </p:spPr>
        <p:txBody>
          <a:bodyPr/>
          <a:lstStyle>
            <a:lvl1pPr eaLnBrk="0" hangingPunct="0">
              <a:defRPr sz="2400">
                <a:solidFill>
                  <a:schemeClr val="tx1"/>
                </a:solidFill>
                <a:latin typeface="Verdana" pitchFamily="34" charset="0"/>
              </a:defRPr>
            </a:lvl1pPr>
            <a:lvl2pPr marL="742950" indent="-285750" eaLnBrk="0" hangingPunct="0">
              <a:defRPr sz="2400">
                <a:solidFill>
                  <a:schemeClr val="tx1"/>
                </a:solidFill>
                <a:latin typeface="Verdana" pitchFamily="34" charset="0"/>
              </a:defRPr>
            </a:lvl2pPr>
            <a:lvl3pPr marL="1143000" indent="-228600" eaLnBrk="0" hangingPunct="0">
              <a:defRPr sz="2400">
                <a:solidFill>
                  <a:schemeClr val="tx1"/>
                </a:solidFill>
                <a:latin typeface="Verdana" pitchFamily="34" charset="0"/>
              </a:defRPr>
            </a:lvl3pPr>
            <a:lvl4pPr marL="1600200" indent="-228600" eaLnBrk="0" hangingPunct="0">
              <a:defRPr sz="2400">
                <a:solidFill>
                  <a:schemeClr val="tx1"/>
                </a:solidFill>
                <a:latin typeface="Verdana" pitchFamily="34" charset="0"/>
              </a:defRPr>
            </a:lvl4pPr>
            <a:lvl5pPr marL="2057400" indent="-228600" eaLnBrk="0" hangingPunct="0">
              <a:defRPr sz="2400">
                <a:solidFill>
                  <a:schemeClr val="tx1"/>
                </a:solidFill>
                <a:latin typeface="Verdana" pitchFamily="34" charset="0"/>
              </a:defRPr>
            </a:lvl5pPr>
            <a:lvl6pPr marL="2514600" indent="-228600" eaLnBrk="0" fontAlgn="base" hangingPunct="0">
              <a:spcBef>
                <a:spcPct val="0"/>
              </a:spcBef>
              <a:spcAft>
                <a:spcPct val="0"/>
              </a:spcAft>
              <a:defRPr sz="2400">
                <a:solidFill>
                  <a:schemeClr val="tx1"/>
                </a:solidFill>
                <a:latin typeface="Verdana" pitchFamily="34" charset="0"/>
              </a:defRPr>
            </a:lvl6pPr>
            <a:lvl7pPr marL="2971800" indent="-228600" eaLnBrk="0" fontAlgn="base" hangingPunct="0">
              <a:spcBef>
                <a:spcPct val="0"/>
              </a:spcBef>
              <a:spcAft>
                <a:spcPct val="0"/>
              </a:spcAft>
              <a:defRPr sz="2400">
                <a:solidFill>
                  <a:schemeClr val="tx1"/>
                </a:solidFill>
                <a:latin typeface="Verdana" pitchFamily="34" charset="0"/>
              </a:defRPr>
            </a:lvl7pPr>
            <a:lvl8pPr marL="3429000" indent="-228600" eaLnBrk="0" fontAlgn="base" hangingPunct="0">
              <a:spcBef>
                <a:spcPct val="0"/>
              </a:spcBef>
              <a:spcAft>
                <a:spcPct val="0"/>
              </a:spcAft>
              <a:defRPr sz="2400">
                <a:solidFill>
                  <a:schemeClr val="tx1"/>
                </a:solidFill>
                <a:latin typeface="Verdana" pitchFamily="34" charset="0"/>
              </a:defRPr>
            </a:lvl8pPr>
            <a:lvl9pPr marL="3886200" indent="-228600" eaLnBrk="0" fontAlgn="base" hangingPunct="0">
              <a:spcBef>
                <a:spcPct val="0"/>
              </a:spcBef>
              <a:spcAft>
                <a:spcPct val="0"/>
              </a:spcAft>
              <a:defRPr sz="2400">
                <a:solidFill>
                  <a:schemeClr val="tx1"/>
                </a:solidFill>
                <a:latin typeface="Verdana" pitchFamily="34" charset="0"/>
              </a:defRPr>
            </a:lvl9pPr>
          </a:lstStyle>
          <a:p>
            <a:pPr eaLnBrk="1" hangingPunct="1"/>
            <a:fld id="{9259421C-0574-49C8-ADB2-33A37291A7A3}" type="slidenum">
              <a:rPr lang="en-US" altLang="en-US" sz="1200">
                <a:latin typeface="Arial" pitchFamily="34" charset="0"/>
              </a:rPr>
              <a:pPr eaLnBrk="1" hangingPunct="1"/>
              <a:t>49</a:t>
            </a:fld>
            <a:endParaRPr lang="en-US" altLang="en-US" sz="1200">
              <a:latin typeface="Arial" pitchFamily="34" charset="0"/>
            </a:endParaRPr>
          </a:p>
        </p:txBody>
      </p:sp>
      <p:sp>
        <p:nvSpPr>
          <p:cNvPr id="56323" name="Rectangle 2"/>
          <p:cNvSpPr>
            <a:spLocks noRot="1" noChangeArrowheads="1" noTextEdit="1"/>
          </p:cNvSpPr>
          <p:nvPr>
            <p:ph type="sldImg"/>
          </p:nvPr>
        </p:nvSpPr>
        <p:spPr>
          <a:ln/>
        </p:spPr>
      </p:sp>
      <p:sp>
        <p:nvSpPr>
          <p:cNvPr id="56324" name="Rectangle 3"/>
          <p:cNvSpPr>
            <a:spLocks noGrp="1" noChangeArrowheads="1"/>
          </p:cNvSpPr>
          <p:nvPr>
            <p:ph type="body" idx="1"/>
          </p:nvPr>
        </p:nvSpPr>
        <p:spPr>
          <a:xfrm>
            <a:off x="914400" y="4343400"/>
            <a:ext cx="5029200" cy="4114800"/>
          </a:xfrm>
          <a:noFill/>
        </p:spPr>
        <p:txBody>
          <a:bodyPr/>
          <a:lstStyle/>
          <a:p>
            <a:pPr eaLnBrk="1" hangingPunct="1"/>
            <a:endParaRPr lang="en-US" altLang="en-US"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BEE6C183-4A15-487E-A63B-B4AC603730BC}" type="slidenum">
              <a:rPr lang="en-US"/>
              <a:pPr>
                <a:defRPr/>
              </a:pPr>
              <a:t>‹#›</a:t>
            </a:fld>
            <a:endParaRPr lang="en-US"/>
          </a:p>
        </p:txBody>
      </p:sp>
    </p:spTree>
    <p:extLst>
      <p:ext uri="{BB962C8B-B14F-4D97-AF65-F5344CB8AC3E}">
        <p14:creationId xmlns:p14="http://schemas.microsoft.com/office/powerpoint/2010/main" val="328709276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121D1C96-24AB-4B8B-B9D3-9083927DCD7F}" type="slidenum">
              <a:rPr lang="en-US"/>
              <a:pPr>
                <a:defRPr/>
              </a:pPr>
              <a:t>‹#›</a:t>
            </a:fld>
            <a:endParaRPr lang="en-US"/>
          </a:p>
        </p:txBody>
      </p:sp>
    </p:spTree>
    <p:extLst>
      <p:ext uri="{BB962C8B-B14F-4D97-AF65-F5344CB8AC3E}">
        <p14:creationId xmlns:p14="http://schemas.microsoft.com/office/powerpoint/2010/main" val="11153491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FEA6F8CB-2E9D-459C-ACF5-B130C178A6A8}" type="slidenum">
              <a:rPr lang="en-US"/>
              <a:pPr>
                <a:defRPr/>
              </a:pPr>
              <a:t>‹#›</a:t>
            </a:fld>
            <a:endParaRPr lang="en-US"/>
          </a:p>
        </p:txBody>
      </p:sp>
    </p:spTree>
    <p:extLst>
      <p:ext uri="{BB962C8B-B14F-4D97-AF65-F5344CB8AC3E}">
        <p14:creationId xmlns:p14="http://schemas.microsoft.com/office/powerpoint/2010/main" val="8946705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D6038FFA-07F9-44C2-AE9F-10D772D1EA2D}" type="slidenum">
              <a:rPr lang="en-US"/>
              <a:pPr>
                <a:defRPr/>
              </a:pPr>
              <a:t>‹#›</a:t>
            </a:fld>
            <a:endParaRPr lang="en-US"/>
          </a:p>
        </p:txBody>
      </p:sp>
    </p:spTree>
    <p:extLst>
      <p:ext uri="{BB962C8B-B14F-4D97-AF65-F5344CB8AC3E}">
        <p14:creationId xmlns:p14="http://schemas.microsoft.com/office/powerpoint/2010/main" val="254848679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608DA49B-A134-4760-8047-70CED5F3214C}" type="slidenum">
              <a:rPr lang="en-US"/>
              <a:pPr>
                <a:defRPr/>
              </a:pPr>
              <a:t>‹#›</a:t>
            </a:fld>
            <a:endParaRPr lang="en-US"/>
          </a:p>
        </p:txBody>
      </p:sp>
    </p:spTree>
    <p:extLst>
      <p:ext uri="{BB962C8B-B14F-4D97-AF65-F5344CB8AC3E}">
        <p14:creationId xmlns:p14="http://schemas.microsoft.com/office/powerpoint/2010/main" val="226036612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B763D191-D91E-49E6-A996-098445B9064E}" type="slidenum">
              <a:rPr lang="en-US"/>
              <a:pPr>
                <a:defRPr/>
              </a:pPr>
              <a:t>‹#›</a:t>
            </a:fld>
            <a:endParaRPr lang="en-US"/>
          </a:p>
        </p:txBody>
      </p:sp>
    </p:spTree>
    <p:extLst>
      <p:ext uri="{BB962C8B-B14F-4D97-AF65-F5344CB8AC3E}">
        <p14:creationId xmlns:p14="http://schemas.microsoft.com/office/powerpoint/2010/main" val="95421227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CE38D482-1531-41C2-9931-C8FA7C4F6B68}" type="slidenum">
              <a:rPr lang="en-US"/>
              <a:pPr>
                <a:defRPr/>
              </a:pPr>
              <a:t>‹#›</a:t>
            </a:fld>
            <a:endParaRPr lang="en-US"/>
          </a:p>
        </p:txBody>
      </p:sp>
    </p:spTree>
    <p:extLst>
      <p:ext uri="{BB962C8B-B14F-4D97-AF65-F5344CB8AC3E}">
        <p14:creationId xmlns:p14="http://schemas.microsoft.com/office/powerpoint/2010/main" val="25442899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3B06D676-0489-4968-9213-0E652DAD398B}" type="slidenum">
              <a:rPr lang="en-US"/>
              <a:pPr>
                <a:defRPr/>
              </a:pPr>
              <a:t>‹#›</a:t>
            </a:fld>
            <a:endParaRPr lang="en-US"/>
          </a:p>
        </p:txBody>
      </p:sp>
    </p:spTree>
    <p:extLst>
      <p:ext uri="{BB962C8B-B14F-4D97-AF65-F5344CB8AC3E}">
        <p14:creationId xmlns:p14="http://schemas.microsoft.com/office/powerpoint/2010/main" val="33983187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3A7915AD-8FE1-41D8-9634-CE08C2F20E05}" type="slidenum">
              <a:rPr lang="en-US"/>
              <a:pPr>
                <a:defRPr/>
              </a:pPr>
              <a:t>‹#›</a:t>
            </a:fld>
            <a:endParaRPr lang="en-US"/>
          </a:p>
        </p:txBody>
      </p:sp>
    </p:spTree>
    <p:extLst>
      <p:ext uri="{BB962C8B-B14F-4D97-AF65-F5344CB8AC3E}">
        <p14:creationId xmlns:p14="http://schemas.microsoft.com/office/powerpoint/2010/main" val="289518058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D1A30AFA-F414-4242-B5ED-A43DA965A56E}" type="slidenum">
              <a:rPr lang="en-US"/>
              <a:pPr>
                <a:defRPr/>
              </a:pPr>
              <a:t>‹#›</a:t>
            </a:fld>
            <a:endParaRPr lang="en-US"/>
          </a:p>
        </p:txBody>
      </p:sp>
    </p:spTree>
    <p:extLst>
      <p:ext uri="{BB962C8B-B14F-4D97-AF65-F5344CB8AC3E}">
        <p14:creationId xmlns:p14="http://schemas.microsoft.com/office/powerpoint/2010/main" val="195826604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68E01FAB-FC7F-4DBC-9B61-2E002EEDFBF6}" type="slidenum">
              <a:rPr lang="en-US"/>
              <a:pPr>
                <a:defRPr/>
              </a:pPr>
              <a:t>‹#›</a:t>
            </a:fld>
            <a:endParaRPr lang="en-US"/>
          </a:p>
        </p:txBody>
      </p:sp>
    </p:spTree>
    <p:extLst>
      <p:ext uri="{BB962C8B-B14F-4D97-AF65-F5344CB8AC3E}">
        <p14:creationId xmlns:p14="http://schemas.microsoft.com/office/powerpoint/2010/main" val="124282802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p>
        </p:txBody>
      </p:sp>
      <p:sp>
        <p:nvSpPr>
          <p:cNvPr id="1027" name="Rectangle 3"/>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smtClean="0">
                <a:latin typeface="+mn-lt"/>
              </a:defRPr>
            </a:lvl1pPr>
          </a:lstStyle>
          <a:p>
            <a:pPr>
              <a:defRPr/>
            </a:pPr>
            <a:endParaRPr lang="en-US"/>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smtClean="0">
                <a:latin typeface="+mn-lt"/>
              </a:defRPr>
            </a:lvl1pPr>
          </a:lstStyle>
          <a:p>
            <a:pPr>
              <a:defRPr/>
            </a:pPr>
            <a:endParaRPr lang="en-US"/>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smtClean="0">
                <a:latin typeface="+mn-lt"/>
              </a:defRPr>
            </a:lvl1pPr>
          </a:lstStyle>
          <a:p>
            <a:pPr>
              <a:defRPr/>
            </a:pPr>
            <a:fld id="{0C3C624B-F79A-4826-9014-1ED1FC2FE46A}" type="slidenum">
              <a:rPr lang="en-US"/>
              <a:pPr>
                <a:defRPr/>
              </a:pPr>
              <a:t>‹#›</a:t>
            </a:fld>
            <a:endParaRPr lang="en-US"/>
          </a:p>
        </p:txBody>
      </p:sp>
      <p:pic>
        <p:nvPicPr>
          <p:cNvPr id="1031" name="Picture 8"/>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0" y="6554788"/>
            <a:ext cx="9144000" cy="304800"/>
          </a:xfrm>
          <a:prstGeom prst="rect">
            <a:avLst/>
          </a:prstGeom>
          <a:noFill/>
          <a:ln>
            <a:noFill/>
          </a:ln>
          <a:effectLst/>
          <a:extLst>
            <a:ext uri="{909E8E84-426E-40DD-AFC4-6F175D3DCCD1}">
              <a14:hiddenFill xmlns:a14="http://schemas.microsoft.com/office/drawing/2010/main">
                <a:gradFill rotWithShape="0">
                  <a:gsLst>
                    <a:gs pos="0">
                      <a:schemeClr val="accent2"/>
                    </a:gs>
                    <a:gs pos="100000">
                      <a:schemeClr val="accent1"/>
                    </a:gs>
                  </a:gsLst>
                  <a:path path="rect">
                    <a:fillToRect r="100000" b="100000"/>
                  </a:path>
                </a:gra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32" name="Text Box 9"/>
          <p:cNvSpPr txBox="1">
            <a:spLocks noChangeArrowheads="1"/>
          </p:cNvSpPr>
          <p:nvPr userDrawn="1"/>
        </p:nvSpPr>
        <p:spPr bwMode="auto">
          <a:xfrm>
            <a:off x="73025" y="6556375"/>
            <a:ext cx="2822575" cy="304800"/>
          </a:xfrm>
          <a:prstGeom prst="rect">
            <a:avLst/>
          </a:prstGeom>
          <a:noFill/>
          <a:ln>
            <a:noFill/>
          </a:ln>
          <a:effectLst/>
          <a:extLst>
            <a:ext uri="{909E8E84-426E-40DD-AFC4-6F175D3DCCD1}">
              <a14:hiddenFill xmlns:a14="http://schemas.microsoft.com/office/drawing/2010/main">
                <a:gradFill rotWithShape="0">
                  <a:gsLst>
                    <a:gs pos="0">
                      <a:schemeClr val="accent2"/>
                    </a:gs>
                    <a:gs pos="100000">
                      <a:schemeClr val="accent1"/>
                    </a:gs>
                  </a:gsLst>
                  <a:path path="rect">
                    <a:fillToRect r="100000" b="100000"/>
                  </a:path>
                </a:gra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eaLnBrk="0" hangingPunct="0">
              <a:defRPr sz="2400">
                <a:solidFill>
                  <a:schemeClr val="tx1"/>
                </a:solidFill>
                <a:latin typeface="Verdana" pitchFamily="34" charset="0"/>
              </a:defRPr>
            </a:lvl1pPr>
            <a:lvl2pPr marL="742950" indent="-285750" eaLnBrk="0" hangingPunct="0">
              <a:defRPr sz="2400">
                <a:solidFill>
                  <a:schemeClr val="tx1"/>
                </a:solidFill>
                <a:latin typeface="Verdana" pitchFamily="34" charset="0"/>
              </a:defRPr>
            </a:lvl2pPr>
            <a:lvl3pPr marL="1143000" indent="-228600" eaLnBrk="0" hangingPunct="0">
              <a:defRPr sz="2400">
                <a:solidFill>
                  <a:schemeClr val="tx1"/>
                </a:solidFill>
                <a:latin typeface="Verdana" pitchFamily="34" charset="0"/>
              </a:defRPr>
            </a:lvl3pPr>
            <a:lvl4pPr marL="1600200" indent="-228600" eaLnBrk="0" hangingPunct="0">
              <a:defRPr sz="2400">
                <a:solidFill>
                  <a:schemeClr val="tx1"/>
                </a:solidFill>
                <a:latin typeface="Verdana" pitchFamily="34" charset="0"/>
              </a:defRPr>
            </a:lvl4pPr>
            <a:lvl5pPr marL="2057400" indent="-228600" eaLnBrk="0" hangingPunct="0">
              <a:defRPr sz="2400">
                <a:solidFill>
                  <a:schemeClr val="tx1"/>
                </a:solidFill>
                <a:latin typeface="Verdana" pitchFamily="34" charset="0"/>
              </a:defRPr>
            </a:lvl5pPr>
            <a:lvl6pPr marL="2514600" indent="-228600" eaLnBrk="0" fontAlgn="base" hangingPunct="0">
              <a:spcBef>
                <a:spcPct val="0"/>
              </a:spcBef>
              <a:spcAft>
                <a:spcPct val="0"/>
              </a:spcAft>
              <a:defRPr sz="2400">
                <a:solidFill>
                  <a:schemeClr val="tx1"/>
                </a:solidFill>
                <a:latin typeface="Verdana" pitchFamily="34" charset="0"/>
              </a:defRPr>
            </a:lvl6pPr>
            <a:lvl7pPr marL="2971800" indent="-228600" eaLnBrk="0" fontAlgn="base" hangingPunct="0">
              <a:spcBef>
                <a:spcPct val="0"/>
              </a:spcBef>
              <a:spcAft>
                <a:spcPct val="0"/>
              </a:spcAft>
              <a:defRPr sz="2400">
                <a:solidFill>
                  <a:schemeClr val="tx1"/>
                </a:solidFill>
                <a:latin typeface="Verdana" pitchFamily="34" charset="0"/>
              </a:defRPr>
            </a:lvl7pPr>
            <a:lvl8pPr marL="3429000" indent="-228600" eaLnBrk="0" fontAlgn="base" hangingPunct="0">
              <a:spcBef>
                <a:spcPct val="0"/>
              </a:spcBef>
              <a:spcAft>
                <a:spcPct val="0"/>
              </a:spcAft>
              <a:defRPr sz="2400">
                <a:solidFill>
                  <a:schemeClr val="tx1"/>
                </a:solidFill>
                <a:latin typeface="Verdana" pitchFamily="34" charset="0"/>
              </a:defRPr>
            </a:lvl8pPr>
            <a:lvl9pPr marL="3886200" indent="-228600" eaLnBrk="0" fontAlgn="base" hangingPunct="0">
              <a:spcBef>
                <a:spcPct val="0"/>
              </a:spcBef>
              <a:spcAft>
                <a:spcPct val="0"/>
              </a:spcAft>
              <a:defRPr sz="2400">
                <a:solidFill>
                  <a:schemeClr val="tx1"/>
                </a:solidFill>
                <a:latin typeface="Verdana" pitchFamily="34" charset="0"/>
              </a:defRPr>
            </a:lvl9pPr>
          </a:lstStyle>
          <a:p>
            <a:pPr>
              <a:spcBef>
                <a:spcPct val="50000"/>
              </a:spcBef>
            </a:pPr>
            <a:r>
              <a:rPr lang="en-US" altLang="en-US" sz="1400" b="1">
                <a:solidFill>
                  <a:schemeClr val="bg1"/>
                </a:solidFill>
              </a:rPr>
              <a:t>Holt McDougal Geometry</a:t>
            </a:r>
          </a:p>
        </p:txBody>
      </p:sp>
      <p:grpSp>
        <p:nvGrpSpPr>
          <p:cNvPr id="1033" name="Group 22"/>
          <p:cNvGrpSpPr>
            <a:grpSpLocks/>
          </p:cNvGrpSpPr>
          <p:nvPr userDrawn="1"/>
        </p:nvGrpSpPr>
        <p:grpSpPr bwMode="auto">
          <a:xfrm>
            <a:off x="0" y="0"/>
            <a:ext cx="9144000" cy="6862763"/>
            <a:chOff x="0" y="0"/>
            <a:chExt cx="5760" cy="4323"/>
          </a:xfrm>
        </p:grpSpPr>
        <p:pic>
          <p:nvPicPr>
            <p:cNvPr id="1035" name="Picture 7"/>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0" y="0"/>
              <a:ext cx="5760" cy="461"/>
            </a:xfrm>
            <a:prstGeom prst="rect">
              <a:avLst/>
            </a:prstGeom>
            <a:noFill/>
            <a:ln>
              <a:noFill/>
            </a:ln>
            <a:effectLst/>
            <a:extLst>
              <a:ext uri="{909E8E84-426E-40DD-AFC4-6F175D3DCCD1}">
                <a14:hiddenFill xmlns:a14="http://schemas.microsoft.com/office/drawing/2010/main">
                  <a:gradFill rotWithShape="0">
                    <a:gsLst>
                      <a:gs pos="0">
                        <a:schemeClr val="accent2"/>
                      </a:gs>
                      <a:gs pos="100000">
                        <a:schemeClr val="accent1"/>
                      </a:gs>
                    </a:gsLst>
                    <a:path path="rect">
                      <a:fillToRect r="100000" b="100000"/>
                    </a:path>
                  </a:gra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6" name="Picture 21" descr="chater_screen"/>
            <p:cNvPicPr>
              <a:picLocks noChangeAspect="1" noChangeArrowheads="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2574" y="4131"/>
              <a:ext cx="3186" cy="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034" name="Text Box 11"/>
          <p:cNvSpPr txBox="1">
            <a:spLocks noChangeArrowheads="1"/>
          </p:cNvSpPr>
          <p:nvPr userDrawn="1"/>
        </p:nvSpPr>
        <p:spPr bwMode="auto">
          <a:xfrm>
            <a:off x="1066800" y="98425"/>
            <a:ext cx="8077200" cy="579438"/>
          </a:xfrm>
          <a:prstGeom prst="rect">
            <a:avLst/>
          </a:prstGeom>
          <a:noFill/>
          <a:ln>
            <a:noFill/>
          </a:ln>
          <a:effectLst/>
          <a:extLst>
            <a:ext uri="{909E8E84-426E-40DD-AFC4-6F175D3DCCD1}">
              <a14:hiddenFill xmlns:a14="http://schemas.microsoft.com/office/drawing/2010/main">
                <a:gradFill rotWithShape="0">
                  <a:gsLst>
                    <a:gs pos="0">
                      <a:schemeClr val="accent2"/>
                    </a:gs>
                    <a:gs pos="100000">
                      <a:schemeClr val="accent1"/>
                    </a:gs>
                  </a:gsLst>
                  <a:path path="rect">
                    <a:fillToRect r="100000" b="100000"/>
                  </a:path>
                </a:gra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eaLnBrk="0" hangingPunct="0">
              <a:defRPr sz="2400">
                <a:solidFill>
                  <a:schemeClr val="tx1"/>
                </a:solidFill>
                <a:latin typeface="Verdana" pitchFamily="34" charset="0"/>
              </a:defRPr>
            </a:lvl1pPr>
            <a:lvl2pPr marL="742950" indent="-285750" eaLnBrk="0" hangingPunct="0">
              <a:defRPr sz="2400">
                <a:solidFill>
                  <a:schemeClr val="tx1"/>
                </a:solidFill>
                <a:latin typeface="Verdana" pitchFamily="34" charset="0"/>
              </a:defRPr>
            </a:lvl2pPr>
            <a:lvl3pPr marL="1143000" indent="-228600" eaLnBrk="0" hangingPunct="0">
              <a:defRPr sz="2400">
                <a:solidFill>
                  <a:schemeClr val="tx1"/>
                </a:solidFill>
                <a:latin typeface="Verdana" pitchFamily="34" charset="0"/>
              </a:defRPr>
            </a:lvl3pPr>
            <a:lvl4pPr marL="1600200" indent="-228600" eaLnBrk="0" hangingPunct="0">
              <a:defRPr sz="2400">
                <a:solidFill>
                  <a:schemeClr val="tx1"/>
                </a:solidFill>
                <a:latin typeface="Verdana" pitchFamily="34" charset="0"/>
              </a:defRPr>
            </a:lvl4pPr>
            <a:lvl5pPr marL="2057400" indent="-228600" eaLnBrk="0" hangingPunct="0">
              <a:defRPr sz="2400">
                <a:solidFill>
                  <a:schemeClr val="tx1"/>
                </a:solidFill>
                <a:latin typeface="Verdana" pitchFamily="34" charset="0"/>
              </a:defRPr>
            </a:lvl5pPr>
            <a:lvl6pPr marL="2514600" indent="-228600" eaLnBrk="0" fontAlgn="base" hangingPunct="0">
              <a:spcBef>
                <a:spcPct val="0"/>
              </a:spcBef>
              <a:spcAft>
                <a:spcPct val="0"/>
              </a:spcAft>
              <a:defRPr sz="2400">
                <a:solidFill>
                  <a:schemeClr val="tx1"/>
                </a:solidFill>
                <a:latin typeface="Verdana" pitchFamily="34" charset="0"/>
              </a:defRPr>
            </a:lvl6pPr>
            <a:lvl7pPr marL="2971800" indent="-228600" eaLnBrk="0" fontAlgn="base" hangingPunct="0">
              <a:spcBef>
                <a:spcPct val="0"/>
              </a:spcBef>
              <a:spcAft>
                <a:spcPct val="0"/>
              </a:spcAft>
              <a:defRPr sz="2400">
                <a:solidFill>
                  <a:schemeClr val="tx1"/>
                </a:solidFill>
                <a:latin typeface="Verdana" pitchFamily="34" charset="0"/>
              </a:defRPr>
            </a:lvl7pPr>
            <a:lvl8pPr marL="3429000" indent="-228600" eaLnBrk="0" fontAlgn="base" hangingPunct="0">
              <a:spcBef>
                <a:spcPct val="0"/>
              </a:spcBef>
              <a:spcAft>
                <a:spcPct val="0"/>
              </a:spcAft>
              <a:defRPr sz="2400">
                <a:solidFill>
                  <a:schemeClr val="tx1"/>
                </a:solidFill>
                <a:latin typeface="Verdana" pitchFamily="34" charset="0"/>
              </a:defRPr>
            </a:lvl8pPr>
            <a:lvl9pPr marL="3886200" indent="-228600" eaLnBrk="0" fontAlgn="base" hangingPunct="0">
              <a:spcBef>
                <a:spcPct val="0"/>
              </a:spcBef>
              <a:spcAft>
                <a:spcPct val="0"/>
              </a:spcAft>
              <a:defRPr sz="2400">
                <a:solidFill>
                  <a:schemeClr val="tx1"/>
                </a:solidFill>
                <a:latin typeface="Verdana" pitchFamily="34" charset="0"/>
              </a:defRPr>
            </a:lvl9pPr>
          </a:lstStyle>
          <a:p>
            <a:pPr>
              <a:spcBef>
                <a:spcPct val="50000"/>
              </a:spcBef>
            </a:pPr>
            <a:r>
              <a:rPr lang="en-US" altLang="en-US" sz="3200">
                <a:solidFill>
                  <a:schemeClr val="bg1"/>
                </a:solidFill>
                <a:latin typeface="Arial Black" pitchFamily="34" charset="0"/>
              </a:rPr>
              <a:t>Trigonometric Ratios</a:t>
            </a:r>
            <a:endParaRPr lang="en-US"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iming>
    <p:tnLst>
      <p:par>
        <p:cTn id="1" dur="indefinite" restart="never" nodeType="tmRoot"/>
      </p:par>
    </p:tnLst>
  </p:timing>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fontAlgn="base">
        <a:spcBef>
          <a:spcPct val="0"/>
        </a:spcBef>
        <a:spcAft>
          <a:spcPct val="0"/>
        </a:spcAft>
        <a:defRPr sz="4400">
          <a:solidFill>
            <a:schemeClr val="tx2"/>
          </a:solidFill>
          <a:latin typeface="Arial" pitchFamily="34" charset="0"/>
        </a:defRPr>
      </a:lvl6pPr>
      <a:lvl7pPr marL="914400" algn="ctr" rtl="0" fontAlgn="base">
        <a:spcBef>
          <a:spcPct val="0"/>
        </a:spcBef>
        <a:spcAft>
          <a:spcPct val="0"/>
        </a:spcAft>
        <a:defRPr sz="4400">
          <a:solidFill>
            <a:schemeClr val="tx2"/>
          </a:solidFill>
          <a:latin typeface="Arial" pitchFamily="34" charset="0"/>
        </a:defRPr>
      </a:lvl7pPr>
      <a:lvl8pPr marL="1371600" algn="ctr" rtl="0" fontAlgn="base">
        <a:spcBef>
          <a:spcPct val="0"/>
        </a:spcBef>
        <a:spcAft>
          <a:spcPct val="0"/>
        </a:spcAft>
        <a:defRPr sz="4400">
          <a:solidFill>
            <a:schemeClr val="tx2"/>
          </a:solidFill>
          <a:latin typeface="Arial" pitchFamily="34" charset="0"/>
        </a:defRPr>
      </a:lvl8pPr>
      <a:lvl9pPr marL="1828800" algn="ctr" rtl="0" fontAlgn="base">
        <a:spcBef>
          <a:spcPct val="0"/>
        </a:spcBef>
        <a:spcAft>
          <a:spcPct val="0"/>
        </a:spcAft>
        <a:defRPr sz="4400">
          <a:solidFill>
            <a:schemeClr val="tx2"/>
          </a:solidFill>
          <a:latin typeface="Arial"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image" Target="../media/image4.png"/><Relationship Id="rId1" Type="http://schemas.openxmlformats.org/officeDocument/2006/relationships/slideLayout" Target="../slideLayouts/slideLayout7.xml"/><Relationship Id="rId5" Type="http://schemas.openxmlformats.org/officeDocument/2006/relationships/image" Target="../media/image5.jpeg"/><Relationship Id="rId4" Type="http://schemas.openxmlformats.org/officeDocument/2006/relationships/slide" Target="slide48.xml"/></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8.png"/><Relationship Id="rId1" Type="http://schemas.openxmlformats.org/officeDocument/2006/relationships/slideLayout" Target="../slideLayouts/slideLayout7.xml"/><Relationship Id="rId4" Type="http://schemas.openxmlformats.org/officeDocument/2006/relationships/image" Target="../media/image19.png"/></Relationships>
</file>

<file path=ppt/slides/_rels/slide1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7.xml"/><Relationship Id="rId4" Type="http://schemas.openxmlformats.org/officeDocument/2006/relationships/image" Target="../media/image17.png"/></Relationships>
</file>

<file path=ppt/slides/_rels/slide1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0.png"/><Relationship Id="rId1" Type="http://schemas.openxmlformats.org/officeDocument/2006/relationships/slideLayout" Target="../slideLayouts/slideLayout7.xml"/><Relationship Id="rId4" Type="http://schemas.openxmlformats.org/officeDocument/2006/relationships/image" Target="../media/image19.png"/></Relationships>
</file>

<file path=ppt/slides/_rels/slide1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0.png"/><Relationship Id="rId1" Type="http://schemas.openxmlformats.org/officeDocument/2006/relationships/slideLayout" Target="../slideLayouts/slideLayout7.xml"/><Relationship Id="rId4" Type="http://schemas.openxmlformats.org/officeDocument/2006/relationships/image" Target="../media/image15.png"/></Relationships>
</file>

<file path=ppt/slides/_rels/slide1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24.png"/><Relationship Id="rId1" Type="http://schemas.openxmlformats.org/officeDocument/2006/relationships/slideLayout" Target="../slideLayouts/slideLayout7.xml"/><Relationship Id="rId4" Type="http://schemas.openxmlformats.org/officeDocument/2006/relationships/image" Target="../media/image25.png"/></Relationships>
</file>

<file path=ppt/slides/_rels/slide15.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openxmlformats.org/officeDocument/2006/relationships/image" Target="../media/image27.png"/><Relationship Id="rId4" Type="http://schemas.openxmlformats.org/officeDocument/2006/relationships/image" Target="../media/image19.png"/></Relationships>
</file>

<file path=ppt/slides/_rels/slide16.xml.rels><?xml version="1.0" encoding="UTF-8" standalone="yes"?>
<Relationships xmlns="http://schemas.openxmlformats.org/package/2006/relationships"><Relationship Id="rId2" Type="http://schemas.openxmlformats.org/officeDocument/2006/relationships/image" Target="../media/image28.wmf"/><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29.wmf"/><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30.wmf"/><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31.wmf"/><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1.xml"/><Relationship Id="rId5" Type="http://schemas.openxmlformats.org/officeDocument/2006/relationships/image" Target="../media/image9.png"/><Relationship Id="rId4" Type="http://schemas.openxmlformats.org/officeDocument/2006/relationships/image" Target="../media/image8.png"/></Relationships>
</file>

<file path=ppt/slides/_rels/slide20.xml.rels><?xml version="1.0" encoding="UTF-8" standalone="yes"?>
<Relationships xmlns="http://schemas.openxmlformats.org/package/2006/relationships"><Relationship Id="rId2" Type="http://schemas.openxmlformats.org/officeDocument/2006/relationships/image" Target="../media/image32.wmf"/><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33.wmf"/><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4.png"/><Relationship Id="rId1" Type="http://schemas.openxmlformats.org/officeDocument/2006/relationships/slideLayout" Target="../slideLayouts/slideLayout7.xml"/><Relationship Id="rId5" Type="http://schemas.openxmlformats.org/officeDocument/2006/relationships/image" Target="../media/image38.png"/><Relationship Id="rId4" Type="http://schemas.openxmlformats.org/officeDocument/2006/relationships/image" Target="../media/image37.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7.xml"/><Relationship Id="rId4" Type="http://schemas.openxmlformats.org/officeDocument/2006/relationships/image" Target="../media/image39.png"/></Relationships>
</file>

<file path=ppt/slides/_rels/slide28.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slideLayout" Target="../slideLayouts/slideLayout7.xml"/><Relationship Id="rId5" Type="http://schemas.openxmlformats.org/officeDocument/2006/relationships/image" Target="../media/image43.png"/><Relationship Id="rId4" Type="http://schemas.openxmlformats.org/officeDocument/2006/relationships/image" Target="../media/image47.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8.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0.png"/><Relationship Id="rId1" Type="http://schemas.openxmlformats.org/officeDocument/2006/relationships/slideLayout" Target="../slideLayouts/slideLayout7.xml"/><Relationship Id="rId5" Type="http://schemas.openxmlformats.org/officeDocument/2006/relationships/image" Target="../media/image52.png"/><Relationship Id="rId4" Type="http://schemas.openxmlformats.org/officeDocument/2006/relationships/image" Target="../media/image48.png"/></Relationships>
</file>

<file path=ppt/slides/_rels/slide32.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53.pn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55.png"/><Relationship Id="rId1" Type="http://schemas.openxmlformats.org/officeDocument/2006/relationships/slideLayout" Target="../slideLayouts/slideLayout7.xml"/><Relationship Id="rId4" Type="http://schemas.openxmlformats.org/officeDocument/2006/relationships/image" Target="../media/image53.png"/></Relationships>
</file>

<file path=ppt/slides/_rels/slide34.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57.pn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36.png"/><Relationship Id="rId1" Type="http://schemas.openxmlformats.org/officeDocument/2006/relationships/slideLayout" Target="../slideLayouts/slideLayout7.xml"/><Relationship Id="rId5" Type="http://schemas.openxmlformats.org/officeDocument/2006/relationships/image" Target="../media/image57.png"/><Relationship Id="rId4" Type="http://schemas.openxmlformats.org/officeDocument/2006/relationships/image" Target="../media/image59.png"/></Relationships>
</file>

<file path=ppt/slides/_rels/slide36.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60.pn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image" Target="../media/image62.png"/><Relationship Id="rId1" Type="http://schemas.openxmlformats.org/officeDocument/2006/relationships/slideLayout" Target="../slideLayouts/slideLayout7.xml"/><Relationship Id="rId4" Type="http://schemas.openxmlformats.org/officeDocument/2006/relationships/image" Target="../media/image60.png"/></Relationships>
</file>

<file path=ppt/slides/_rels/slide38.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image" Target="../media/image65.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image" Target="../media/image67.pn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image" Target="../media/image69.png"/><Relationship Id="rId1" Type="http://schemas.openxmlformats.org/officeDocument/2006/relationships/slideLayout" Target="../slideLayouts/slideLayout7.xml"/><Relationship Id="rId5" Type="http://schemas.openxmlformats.org/officeDocument/2006/relationships/image" Target="../media/image72.png"/><Relationship Id="rId4" Type="http://schemas.openxmlformats.org/officeDocument/2006/relationships/image" Target="../media/image71.png"/></Relationships>
</file>

<file path=ppt/slides/_rels/slide42.xml.rels><?xml version="1.0" encoding="UTF-8" standalone="yes"?>
<Relationships xmlns="http://schemas.openxmlformats.org/package/2006/relationships"><Relationship Id="rId2" Type="http://schemas.openxmlformats.org/officeDocument/2006/relationships/image" Target="../media/image73.pn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image" Target="../media/image64.pn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75.png"/></Relationships>
</file>

<file path=ppt/slides/_rels/slide45.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image" Target="../media/image67.pn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image" Target="../media/image69.png"/><Relationship Id="rId1" Type="http://schemas.openxmlformats.org/officeDocument/2006/relationships/slideLayout" Target="../slideLayouts/slideLayout7.xml"/><Relationship Id="rId5" Type="http://schemas.openxmlformats.org/officeDocument/2006/relationships/image" Target="../media/image79.png"/><Relationship Id="rId4" Type="http://schemas.openxmlformats.org/officeDocument/2006/relationships/image" Target="../media/image78.png"/></Relationships>
</file>

<file path=ppt/slides/_rels/slide47.xml.rels><?xml version="1.0" encoding="UTF-8" standalone="yes"?>
<Relationships xmlns="http://schemas.openxmlformats.org/package/2006/relationships"><Relationship Id="rId2" Type="http://schemas.openxmlformats.org/officeDocument/2006/relationships/image" Target="../media/image73.png"/><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81.png"/></Relationships>
</file>

<file path=ppt/slides/_rels/slide49.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85.png"/><Relationship Id="rId5" Type="http://schemas.openxmlformats.org/officeDocument/2006/relationships/image" Target="../media/image84.png"/><Relationship Id="rId4" Type="http://schemas.openxmlformats.org/officeDocument/2006/relationships/image" Target="../media/image83.png"/></Relationships>
</file>

<file path=ppt/slides/_rels/slide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7.xml"/><Relationship Id="rId4" Type="http://schemas.openxmlformats.org/officeDocument/2006/relationships/image" Target="../media/image15.png"/></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6.png"/><Relationship Id="rId1" Type="http://schemas.openxmlformats.org/officeDocument/2006/relationships/slideLayout" Target="../slideLayouts/slideLayout7.xml"/><Relationship Id="rId4" Type="http://schemas.openxmlformats.org/officeDocument/2006/relationships/image" Target="../media/image1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61175"/>
          </a:xfrm>
          <a:prstGeom prst="rect">
            <a:avLst/>
          </a:prstGeom>
          <a:noFill/>
          <a:ln>
            <a:noFill/>
          </a:ln>
          <a:effectLst/>
          <a:extLst>
            <a:ext uri="{909E8E84-426E-40DD-AFC4-6F175D3DCCD1}">
              <a14:hiddenFill xmlns:a14="http://schemas.microsoft.com/office/drawing/2010/main">
                <a:gradFill rotWithShape="0">
                  <a:gsLst>
                    <a:gs pos="0">
                      <a:schemeClr val="accent2"/>
                    </a:gs>
                    <a:gs pos="100000">
                      <a:schemeClr val="accent1"/>
                    </a:gs>
                  </a:gsLst>
                  <a:path path="rect">
                    <a:fillToRect r="100000" b="100000"/>
                  </a:path>
                </a:gra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051" name="Text Box 4"/>
          <p:cNvSpPr txBox="1">
            <a:spLocks noChangeArrowheads="1"/>
          </p:cNvSpPr>
          <p:nvPr/>
        </p:nvSpPr>
        <p:spPr bwMode="auto">
          <a:xfrm>
            <a:off x="1371600" y="161925"/>
            <a:ext cx="7772400" cy="579438"/>
          </a:xfrm>
          <a:prstGeom prst="rect">
            <a:avLst/>
          </a:prstGeom>
          <a:noFill/>
          <a:ln>
            <a:noFill/>
          </a:ln>
          <a:effectLst/>
          <a:extLst>
            <a:ext uri="{909E8E84-426E-40DD-AFC4-6F175D3DCCD1}">
              <a14:hiddenFill xmlns:a14="http://schemas.microsoft.com/office/drawing/2010/main">
                <a:gradFill rotWithShape="0">
                  <a:gsLst>
                    <a:gs pos="0">
                      <a:schemeClr val="accent2"/>
                    </a:gs>
                    <a:gs pos="100000">
                      <a:schemeClr val="accent1"/>
                    </a:gs>
                  </a:gsLst>
                  <a:path path="rect">
                    <a:fillToRect r="100000" b="100000"/>
                  </a:path>
                </a:gra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eaLnBrk="0" hangingPunct="0">
              <a:defRPr sz="2400">
                <a:solidFill>
                  <a:schemeClr val="tx1"/>
                </a:solidFill>
                <a:latin typeface="Verdana" pitchFamily="34" charset="0"/>
              </a:defRPr>
            </a:lvl1pPr>
            <a:lvl2pPr marL="742950" indent="-285750" eaLnBrk="0" hangingPunct="0">
              <a:defRPr sz="2400">
                <a:solidFill>
                  <a:schemeClr val="tx1"/>
                </a:solidFill>
                <a:latin typeface="Verdana" pitchFamily="34" charset="0"/>
              </a:defRPr>
            </a:lvl2pPr>
            <a:lvl3pPr marL="1143000" indent="-228600" eaLnBrk="0" hangingPunct="0">
              <a:defRPr sz="2400">
                <a:solidFill>
                  <a:schemeClr val="tx1"/>
                </a:solidFill>
                <a:latin typeface="Verdana" pitchFamily="34" charset="0"/>
              </a:defRPr>
            </a:lvl3pPr>
            <a:lvl4pPr marL="1600200" indent="-228600" eaLnBrk="0" hangingPunct="0">
              <a:defRPr sz="2400">
                <a:solidFill>
                  <a:schemeClr val="tx1"/>
                </a:solidFill>
                <a:latin typeface="Verdana" pitchFamily="34" charset="0"/>
              </a:defRPr>
            </a:lvl4pPr>
            <a:lvl5pPr marL="2057400" indent="-228600" eaLnBrk="0" hangingPunct="0">
              <a:defRPr sz="2400">
                <a:solidFill>
                  <a:schemeClr val="tx1"/>
                </a:solidFill>
                <a:latin typeface="Verdana" pitchFamily="34" charset="0"/>
              </a:defRPr>
            </a:lvl5pPr>
            <a:lvl6pPr marL="2514600" indent="-228600" eaLnBrk="0" fontAlgn="base" hangingPunct="0">
              <a:spcBef>
                <a:spcPct val="0"/>
              </a:spcBef>
              <a:spcAft>
                <a:spcPct val="0"/>
              </a:spcAft>
              <a:defRPr sz="2400">
                <a:solidFill>
                  <a:schemeClr val="tx1"/>
                </a:solidFill>
                <a:latin typeface="Verdana" pitchFamily="34" charset="0"/>
              </a:defRPr>
            </a:lvl6pPr>
            <a:lvl7pPr marL="2971800" indent="-228600" eaLnBrk="0" fontAlgn="base" hangingPunct="0">
              <a:spcBef>
                <a:spcPct val="0"/>
              </a:spcBef>
              <a:spcAft>
                <a:spcPct val="0"/>
              </a:spcAft>
              <a:defRPr sz="2400">
                <a:solidFill>
                  <a:schemeClr val="tx1"/>
                </a:solidFill>
                <a:latin typeface="Verdana" pitchFamily="34" charset="0"/>
              </a:defRPr>
            </a:lvl7pPr>
            <a:lvl8pPr marL="3429000" indent="-228600" eaLnBrk="0" fontAlgn="base" hangingPunct="0">
              <a:spcBef>
                <a:spcPct val="0"/>
              </a:spcBef>
              <a:spcAft>
                <a:spcPct val="0"/>
              </a:spcAft>
              <a:defRPr sz="2400">
                <a:solidFill>
                  <a:schemeClr val="tx1"/>
                </a:solidFill>
                <a:latin typeface="Verdana" pitchFamily="34" charset="0"/>
              </a:defRPr>
            </a:lvl8pPr>
            <a:lvl9pPr marL="3886200" indent="-228600" eaLnBrk="0" fontAlgn="base" hangingPunct="0">
              <a:spcBef>
                <a:spcPct val="0"/>
              </a:spcBef>
              <a:spcAft>
                <a:spcPct val="0"/>
              </a:spcAft>
              <a:defRPr sz="2400">
                <a:solidFill>
                  <a:schemeClr val="tx1"/>
                </a:solidFill>
                <a:latin typeface="Verdana" pitchFamily="34" charset="0"/>
              </a:defRPr>
            </a:lvl9pPr>
          </a:lstStyle>
          <a:p>
            <a:pPr>
              <a:spcBef>
                <a:spcPct val="50000"/>
              </a:spcBef>
            </a:pPr>
            <a:r>
              <a:rPr lang="en-US" altLang="en-US" sz="3200">
                <a:solidFill>
                  <a:schemeClr val="bg1"/>
                </a:solidFill>
                <a:latin typeface="Arial Black" pitchFamily="34" charset="0"/>
              </a:rPr>
              <a:t>Trigonometric Ratios</a:t>
            </a:r>
            <a:endParaRPr lang="en-US" altLang="en-US"/>
          </a:p>
        </p:txBody>
      </p:sp>
      <p:sp>
        <p:nvSpPr>
          <p:cNvPr id="2052" name="Text Box 8"/>
          <p:cNvSpPr txBox="1">
            <a:spLocks noChangeArrowheads="1"/>
          </p:cNvSpPr>
          <p:nvPr/>
        </p:nvSpPr>
        <p:spPr bwMode="auto">
          <a:xfrm>
            <a:off x="152400" y="6553200"/>
            <a:ext cx="21336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Verdana" pitchFamily="34" charset="0"/>
              </a:defRPr>
            </a:lvl1pPr>
            <a:lvl2pPr marL="742950" indent="-285750" eaLnBrk="0" hangingPunct="0">
              <a:defRPr sz="2400">
                <a:solidFill>
                  <a:schemeClr val="tx1"/>
                </a:solidFill>
                <a:latin typeface="Verdana" pitchFamily="34" charset="0"/>
              </a:defRPr>
            </a:lvl2pPr>
            <a:lvl3pPr marL="1143000" indent="-228600" eaLnBrk="0" hangingPunct="0">
              <a:defRPr sz="2400">
                <a:solidFill>
                  <a:schemeClr val="tx1"/>
                </a:solidFill>
                <a:latin typeface="Verdana" pitchFamily="34" charset="0"/>
              </a:defRPr>
            </a:lvl3pPr>
            <a:lvl4pPr marL="1600200" indent="-228600" eaLnBrk="0" hangingPunct="0">
              <a:defRPr sz="2400">
                <a:solidFill>
                  <a:schemeClr val="tx1"/>
                </a:solidFill>
                <a:latin typeface="Verdana" pitchFamily="34" charset="0"/>
              </a:defRPr>
            </a:lvl4pPr>
            <a:lvl5pPr marL="2057400" indent="-228600" eaLnBrk="0" hangingPunct="0">
              <a:defRPr sz="2400">
                <a:solidFill>
                  <a:schemeClr val="tx1"/>
                </a:solidFill>
                <a:latin typeface="Verdana" pitchFamily="34" charset="0"/>
              </a:defRPr>
            </a:lvl5pPr>
            <a:lvl6pPr marL="2514600" indent="-228600" eaLnBrk="0" fontAlgn="base" hangingPunct="0">
              <a:spcBef>
                <a:spcPct val="0"/>
              </a:spcBef>
              <a:spcAft>
                <a:spcPct val="0"/>
              </a:spcAft>
              <a:defRPr sz="2400">
                <a:solidFill>
                  <a:schemeClr val="tx1"/>
                </a:solidFill>
                <a:latin typeface="Verdana" pitchFamily="34" charset="0"/>
              </a:defRPr>
            </a:lvl6pPr>
            <a:lvl7pPr marL="2971800" indent="-228600" eaLnBrk="0" fontAlgn="base" hangingPunct="0">
              <a:spcBef>
                <a:spcPct val="0"/>
              </a:spcBef>
              <a:spcAft>
                <a:spcPct val="0"/>
              </a:spcAft>
              <a:defRPr sz="2400">
                <a:solidFill>
                  <a:schemeClr val="tx1"/>
                </a:solidFill>
                <a:latin typeface="Verdana" pitchFamily="34" charset="0"/>
              </a:defRPr>
            </a:lvl7pPr>
            <a:lvl8pPr marL="3429000" indent="-228600" eaLnBrk="0" fontAlgn="base" hangingPunct="0">
              <a:spcBef>
                <a:spcPct val="0"/>
              </a:spcBef>
              <a:spcAft>
                <a:spcPct val="0"/>
              </a:spcAft>
              <a:defRPr sz="2400">
                <a:solidFill>
                  <a:schemeClr val="tx1"/>
                </a:solidFill>
                <a:latin typeface="Verdana" pitchFamily="34" charset="0"/>
              </a:defRPr>
            </a:lvl8pPr>
            <a:lvl9pPr marL="3886200" indent="-228600" eaLnBrk="0" fontAlgn="base" hangingPunct="0">
              <a:spcBef>
                <a:spcPct val="0"/>
              </a:spcBef>
              <a:spcAft>
                <a:spcPct val="0"/>
              </a:spcAft>
              <a:defRPr sz="2400">
                <a:solidFill>
                  <a:schemeClr val="tx1"/>
                </a:solidFill>
                <a:latin typeface="Verdana" pitchFamily="34" charset="0"/>
              </a:defRPr>
            </a:lvl9pPr>
          </a:lstStyle>
          <a:p>
            <a:pPr>
              <a:spcBef>
                <a:spcPct val="50000"/>
              </a:spcBef>
            </a:pPr>
            <a:r>
              <a:rPr lang="en-US" altLang="en-US" sz="1400" b="1">
                <a:solidFill>
                  <a:schemeClr val="bg1"/>
                </a:solidFill>
              </a:rPr>
              <a:t>Holt Geometry</a:t>
            </a:r>
          </a:p>
        </p:txBody>
      </p:sp>
      <p:sp>
        <p:nvSpPr>
          <p:cNvPr id="4123" name="Text Box 27">
            <a:hlinkClick r:id="" action="ppaction://hlinkshowjump?jump=nextslide"/>
          </p:cNvPr>
          <p:cNvSpPr txBox="1">
            <a:spLocks noChangeArrowheads="1"/>
          </p:cNvSpPr>
          <p:nvPr/>
        </p:nvSpPr>
        <p:spPr bwMode="auto">
          <a:xfrm>
            <a:off x="3505200" y="2413000"/>
            <a:ext cx="1855788" cy="519113"/>
          </a:xfrm>
          <a:prstGeom prst="rect">
            <a:avLst/>
          </a:prstGeom>
          <a:noFill/>
          <a:ln>
            <a:noFill/>
          </a:ln>
          <a:effectLst/>
          <a:extLst>
            <a:ext uri="{909E8E84-426E-40DD-AFC4-6F175D3DCCD1}">
              <a14:hiddenFill xmlns:a14="http://schemas.microsoft.com/office/drawing/2010/main">
                <a:gradFill rotWithShape="0">
                  <a:gsLst>
                    <a:gs pos="0">
                      <a:schemeClr val="accent2"/>
                    </a:gs>
                    <a:gs pos="100000">
                      <a:schemeClr val="accent1"/>
                    </a:gs>
                  </a:gsLst>
                  <a:path path="rect">
                    <a:fillToRect r="100000" b="100000"/>
                  </a:path>
                </a:gra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ctr" eaLnBrk="0" hangingPunct="0">
              <a:spcBef>
                <a:spcPct val="50000"/>
              </a:spcBef>
              <a:defRPr/>
            </a:pPr>
            <a:r>
              <a:rPr lang="en-US" sz="2800" u="sng">
                <a:solidFill>
                  <a:schemeClr val="bg1"/>
                </a:solidFill>
                <a:effectLst>
                  <a:outerShdw blurRad="38100" dist="38100" dir="2700000" algn="tl">
                    <a:srgbClr val="C0C0C0"/>
                  </a:outerShdw>
                </a:effectLst>
              </a:rPr>
              <a:t>Warm Up</a:t>
            </a:r>
          </a:p>
        </p:txBody>
      </p:sp>
      <p:sp>
        <p:nvSpPr>
          <p:cNvPr id="4124" name="Text Box 28">
            <a:hlinkClick r:id="rId3" action="ppaction://hlinksldjump"/>
          </p:cNvPr>
          <p:cNvSpPr txBox="1">
            <a:spLocks noChangeArrowheads="1"/>
          </p:cNvSpPr>
          <p:nvPr/>
        </p:nvSpPr>
        <p:spPr bwMode="auto">
          <a:xfrm>
            <a:off x="3517900" y="3022600"/>
            <a:ext cx="3763963" cy="519113"/>
          </a:xfrm>
          <a:prstGeom prst="rect">
            <a:avLst/>
          </a:prstGeom>
          <a:noFill/>
          <a:ln>
            <a:noFill/>
          </a:ln>
          <a:effectLst/>
          <a:extLst>
            <a:ext uri="{909E8E84-426E-40DD-AFC4-6F175D3DCCD1}">
              <a14:hiddenFill xmlns:a14="http://schemas.microsoft.com/office/drawing/2010/main">
                <a:gradFill rotWithShape="0">
                  <a:gsLst>
                    <a:gs pos="0">
                      <a:schemeClr val="accent2"/>
                    </a:gs>
                    <a:gs pos="100000">
                      <a:schemeClr val="accent1"/>
                    </a:gs>
                  </a:gsLst>
                  <a:path path="rect">
                    <a:fillToRect r="100000" b="100000"/>
                  </a:path>
                </a:gra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ctr" eaLnBrk="0" hangingPunct="0">
              <a:spcBef>
                <a:spcPct val="50000"/>
              </a:spcBef>
              <a:defRPr/>
            </a:pPr>
            <a:r>
              <a:rPr lang="en-US" sz="2800" u="sng">
                <a:solidFill>
                  <a:schemeClr val="bg1"/>
                </a:solidFill>
                <a:effectLst>
                  <a:outerShdw blurRad="38100" dist="38100" dir="2700000" algn="tl">
                    <a:srgbClr val="C0C0C0"/>
                  </a:outerShdw>
                </a:effectLst>
              </a:rPr>
              <a:t>Lesson Presentation</a:t>
            </a:r>
          </a:p>
        </p:txBody>
      </p:sp>
      <p:sp>
        <p:nvSpPr>
          <p:cNvPr id="4125" name="Text Box 29">
            <a:hlinkClick r:id="rId4" action="ppaction://hlinksldjump"/>
          </p:cNvPr>
          <p:cNvSpPr txBox="1">
            <a:spLocks noChangeArrowheads="1"/>
          </p:cNvSpPr>
          <p:nvPr/>
        </p:nvSpPr>
        <p:spPr bwMode="auto">
          <a:xfrm>
            <a:off x="3519488" y="3632200"/>
            <a:ext cx="2320925" cy="519113"/>
          </a:xfrm>
          <a:prstGeom prst="rect">
            <a:avLst/>
          </a:prstGeom>
          <a:noFill/>
          <a:ln>
            <a:noFill/>
          </a:ln>
          <a:effectLst/>
          <a:extLst>
            <a:ext uri="{909E8E84-426E-40DD-AFC4-6F175D3DCCD1}">
              <a14:hiddenFill xmlns:a14="http://schemas.microsoft.com/office/drawing/2010/main">
                <a:gradFill rotWithShape="0">
                  <a:gsLst>
                    <a:gs pos="0">
                      <a:schemeClr val="accent2"/>
                    </a:gs>
                    <a:gs pos="100000">
                      <a:schemeClr val="accent1"/>
                    </a:gs>
                  </a:gsLst>
                  <a:path path="rect">
                    <a:fillToRect r="100000" b="100000"/>
                  </a:path>
                </a:gra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ctr" eaLnBrk="0" hangingPunct="0">
              <a:spcBef>
                <a:spcPct val="50000"/>
              </a:spcBef>
              <a:defRPr/>
            </a:pPr>
            <a:r>
              <a:rPr lang="en-US" sz="2800" u="sng">
                <a:solidFill>
                  <a:schemeClr val="bg1"/>
                </a:solidFill>
                <a:effectLst>
                  <a:outerShdw blurRad="38100" dist="38100" dir="2700000" algn="tl">
                    <a:srgbClr val="C0C0C0"/>
                  </a:outerShdw>
                </a:effectLst>
              </a:rPr>
              <a:t>Lesson Quiz</a:t>
            </a:r>
          </a:p>
        </p:txBody>
      </p:sp>
      <p:pic>
        <p:nvPicPr>
          <p:cNvPr id="2056" name="Picture 30" descr="splash_first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6534150"/>
            <a:ext cx="9144000"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57" name="Text Box 31"/>
          <p:cNvSpPr txBox="1">
            <a:spLocks noChangeArrowheads="1"/>
          </p:cNvSpPr>
          <p:nvPr/>
        </p:nvSpPr>
        <p:spPr bwMode="auto">
          <a:xfrm>
            <a:off x="76200" y="6553200"/>
            <a:ext cx="26670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Verdana" pitchFamily="34" charset="0"/>
              </a:defRPr>
            </a:lvl1pPr>
            <a:lvl2pPr marL="742950" indent="-285750" eaLnBrk="0" hangingPunct="0">
              <a:defRPr sz="2400">
                <a:solidFill>
                  <a:schemeClr val="tx1"/>
                </a:solidFill>
                <a:latin typeface="Verdana" pitchFamily="34" charset="0"/>
              </a:defRPr>
            </a:lvl2pPr>
            <a:lvl3pPr marL="1143000" indent="-228600" eaLnBrk="0" hangingPunct="0">
              <a:defRPr sz="2400">
                <a:solidFill>
                  <a:schemeClr val="tx1"/>
                </a:solidFill>
                <a:latin typeface="Verdana" pitchFamily="34" charset="0"/>
              </a:defRPr>
            </a:lvl3pPr>
            <a:lvl4pPr marL="1600200" indent="-228600" eaLnBrk="0" hangingPunct="0">
              <a:defRPr sz="2400">
                <a:solidFill>
                  <a:schemeClr val="tx1"/>
                </a:solidFill>
                <a:latin typeface="Verdana" pitchFamily="34" charset="0"/>
              </a:defRPr>
            </a:lvl4pPr>
            <a:lvl5pPr marL="2057400" indent="-228600" eaLnBrk="0" hangingPunct="0">
              <a:defRPr sz="2400">
                <a:solidFill>
                  <a:schemeClr val="tx1"/>
                </a:solidFill>
                <a:latin typeface="Verdana" pitchFamily="34" charset="0"/>
              </a:defRPr>
            </a:lvl5pPr>
            <a:lvl6pPr marL="2514600" indent="-228600" eaLnBrk="0" fontAlgn="base" hangingPunct="0">
              <a:spcBef>
                <a:spcPct val="0"/>
              </a:spcBef>
              <a:spcAft>
                <a:spcPct val="0"/>
              </a:spcAft>
              <a:defRPr sz="2400">
                <a:solidFill>
                  <a:schemeClr val="tx1"/>
                </a:solidFill>
                <a:latin typeface="Verdana" pitchFamily="34" charset="0"/>
              </a:defRPr>
            </a:lvl6pPr>
            <a:lvl7pPr marL="2971800" indent="-228600" eaLnBrk="0" fontAlgn="base" hangingPunct="0">
              <a:spcBef>
                <a:spcPct val="0"/>
              </a:spcBef>
              <a:spcAft>
                <a:spcPct val="0"/>
              </a:spcAft>
              <a:defRPr sz="2400">
                <a:solidFill>
                  <a:schemeClr val="tx1"/>
                </a:solidFill>
                <a:latin typeface="Verdana" pitchFamily="34" charset="0"/>
              </a:defRPr>
            </a:lvl7pPr>
            <a:lvl8pPr marL="3429000" indent="-228600" eaLnBrk="0" fontAlgn="base" hangingPunct="0">
              <a:spcBef>
                <a:spcPct val="0"/>
              </a:spcBef>
              <a:spcAft>
                <a:spcPct val="0"/>
              </a:spcAft>
              <a:defRPr sz="2400">
                <a:solidFill>
                  <a:schemeClr val="tx1"/>
                </a:solidFill>
                <a:latin typeface="Verdana" pitchFamily="34" charset="0"/>
              </a:defRPr>
            </a:lvl8pPr>
            <a:lvl9pPr marL="3886200" indent="-228600" eaLnBrk="0" fontAlgn="base" hangingPunct="0">
              <a:spcBef>
                <a:spcPct val="0"/>
              </a:spcBef>
              <a:spcAft>
                <a:spcPct val="0"/>
              </a:spcAft>
              <a:defRPr sz="2400">
                <a:solidFill>
                  <a:schemeClr val="tx1"/>
                </a:solidFill>
                <a:latin typeface="Verdana" pitchFamily="34" charset="0"/>
              </a:defRPr>
            </a:lvl9pPr>
          </a:lstStyle>
          <a:p>
            <a:pPr eaLnBrk="1" hangingPunct="1"/>
            <a:r>
              <a:rPr lang="en-US" altLang="en-US" sz="1400" b="1">
                <a:solidFill>
                  <a:schemeClr val="bg1"/>
                </a:solidFill>
              </a:rPr>
              <a:t>Holt McDougal Geometry</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7"/>
          <p:cNvSpPr>
            <a:spLocks noChangeArrowheads="1"/>
          </p:cNvSpPr>
          <p:nvPr/>
        </p:nvSpPr>
        <p:spPr bwMode="auto">
          <a:xfrm>
            <a:off x="381000" y="3352800"/>
            <a:ext cx="108267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Verdana" pitchFamily="34" charset="0"/>
              </a:defRPr>
            </a:lvl1pPr>
            <a:lvl2pPr marL="742950" indent="-285750" eaLnBrk="0" hangingPunct="0">
              <a:defRPr sz="2400">
                <a:solidFill>
                  <a:schemeClr val="tx1"/>
                </a:solidFill>
                <a:latin typeface="Verdana" pitchFamily="34" charset="0"/>
              </a:defRPr>
            </a:lvl2pPr>
            <a:lvl3pPr marL="1143000" indent="-228600" eaLnBrk="0" hangingPunct="0">
              <a:defRPr sz="2400">
                <a:solidFill>
                  <a:schemeClr val="tx1"/>
                </a:solidFill>
                <a:latin typeface="Verdana" pitchFamily="34" charset="0"/>
              </a:defRPr>
            </a:lvl3pPr>
            <a:lvl4pPr marL="1600200" indent="-228600" eaLnBrk="0" hangingPunct="0">
              <a:defRPr sz="2400">
                <a:solidFill>
                  <a:schemeClr val="tx1"/>
                </a:solidFill>
                <a:latin typeface="Verdana" pitchFamily="34" charset="0"/>
              </a:defRPr>
            </a:lvl4pPr>
            <a:lvl5pPr marL="2057400" indent="-228600" eaLnBrk="0" hangingPunct="0">
              <a:defRPr sz="2400">
                <a:solidFill>
                  <a:schemeClr val="tx1"/>
                </a:solidFill>
                <a:latin typeface="Verdana" pitchFamily="34" charset="0"/>
              </a:defRPr>
            </a:lvl5pPr>
            <a:lvl6pPr marL="2514600" indent="-228600" eaLnBrk="0" fontAlgn="base" hangingPunct="0">
              <a:spcBef>
                <a:spcPct val="0"/>
              </a:spcBef>
              <a:spcAft>
                <a:spcPct val="0"/>
              </a:spcAft>
              <a:defRPr sz="2400">
                <a:solidFill>
                  <a:schemeClr val="tx1"/>
                </a:solidFill>
                <a:latin typeface="Verdana" pitchFamily="34" charset="0"/>
              </a:defRPr>
            </a:lvl6pPr>
            <a:lvl7pPr marL="2971800" indent="-228600" eaLnBrk="0" fontAlgn="base" hangingPunct="0">
              <a:spcBef>
                <a:spcPct val="0"/>
              </a:spcBef>
              <a:spcAft>
                <a:spcPct val="0"/>
              </a:spcAft>
              <a:defRPr sz="2400">
                <a:solidFill>
                  <a:schemeClr val="tx1"/>
                </a:solidFill>
                <a:latin typeface="Verdana" pitchFamily="34" charset="0"/>
              </a:defRPr>
            </a:lvl7pPr>
            <a:lvl8pPr marL="3429000" indent="-228600" eaLnBrk="0" fontAlgn="base" hangingPunct="0">
              <a:spcBef>
                <a:spcPct val="0"/>
              </a:spcBef>
              <a:spcAft>
                <a:spcPct val="0"/>
              </a:spcAft>
              <a:defRPr sz="2400">
                <a:solidFill>
                  <a:schemeClr val="tx1"/>
                </a:solidFill>
                <a:latin typeface="Verdana" pitchFamily="34" charset="0"/>
              </a:defRPr>
            </a:lvl8pPr>
            <a:lvl9pPr marL="3886200" indent="-228600" eaLnBrk="0" fontAlgn="base" hangingPunct="0">
              <a:spcBef>
                <a:spcPct val="0"/>
              </a:spcBef>
              <a:spcAft>
                <a:spcPct val="0"/>
              </a:spcAft>
              <a:defRPr sz="2400">
                <a:solidFill>
                  <a:schemeClr val="tx1"/>
                </a:solidFill>
                <a:latin typeface="Verdana" pitchFamily="34" charset="0"/>
              </a:defRPr>
            </a:lvl9pPr>
          </a:lstStyle>
          <a:p>
            <a:pPr eaLnBrk="1" hangingPunct="1"/>
            <a:r>
              <a:rPr lang="en-US" altLang="en-US" b="1"/>
              <a:t>tan </a:t>
            </a:r>
            <a:r>
              <a:rPr lang="en-US" altLang="en-US" b="1" i="1"/>
              <a:t>K</a:t>
            </a:r>
          </a:p>
        </p:txBody>
      </p:sp>
      <p:pic>
        <p:nvPicPr>
          <p:cNvPr id="38921" name="Picture 9" descr="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 y="4038600"/>
            <a:ext cx="2343150" cy="733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268" name="Text Box 10"/>
          <p:cNvSpPr txBox="1">
            <a:spLocks noChangeArrowheads="1"/>
          </p:cNvSpPr>
          <p:nvPr/>
        </p:nvSpPr>
        <p:spPr bwMode="auto">
          <a:xfrm>
            <a:off x="0" y="838200"/>
            <a:ext cx="9144000" cy="457200"/>
          </a:xfrm>
          <a:prstGeom prst="rect">
            <a:avLst/>
          </a:prstGeom>
          <a:noFill/>
          <a:ln>
            <a:noFill/>
          </a:ln>
          <a:effectLst/>
          <a:extLst>
            <a:ext uri="{909E8E84-426E-40DD-AFC4-6F175D3DCCD1}">
              <a14:hiddenFill xmlns:a14="http://schemas.microsoft.com/office/drawing/2010/main">
                <a:gradFill rotWithShape="0">
                  <a:gsLst>
                    <a:gs pos="0">
                      <a:schemeClr val="accent2"/>
                    </a:gs>
                    <a:gs pos="100000">
                      <a:schemeClr val="accent1"/>
                    </a:gs>
                  </a:gsLst>
                  <a:path path="rect">
                    <a:fillToRect r="100000" b="100000"/>
                  </a:path>
                </a:gra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eaLnBrk="0" hangingPunct="0">
              <a:defRPr sz="2400">
                <a:solidFill>
                  <a:schemeClr val="tx1"/>
                </a:solidFill>
                <a:latin typeface="Verdana" pitchFamily="34" charset="0"/>
              </a:defRPr>
            </a:lvl1pPr>
            <a:lvl2pPr marL="742950" indent="-285750" eaLnBrk="0" hangingPunct="0">
              <a:defRPr sz="2400">
                <a:solidFill>
                  <a:schemeClr val="tx1"/>
                </a:solidFill>
                <a:latin typeface="Verdana" pitchFamily="34" charset="0"/>
              </a:defRPr>
            </a:lvl2pPr>
            <a:lvl3pPr marL="1143000" indent="-228600" eaLnBrk="0" hangingPunct="0">
              <a:defRPr sz="2400">
                <a:solidFill>
                  <a:schemeClr val="tx1"/>
                </a:solidFill>
                <a:latin typeface="Verdana" pitchFamily="34" charset="0"/>
              </a:defRPr>
            </a:lvl3pPr>
            <a:lvl4pPr marL="1600200" indent="-228600" eaLnBrk="0" hangingPunct="0">
              <a:defRPr sz="2400">
                <a:solidFill>
                  <a:schemeClr val="tx1"/>
                </a:solidFill>
                <a:latin typeface="Verdana" pitchFamily="34" charset="0"/>
              </a:defRPr>
            </a:lvl4pPr>
            <a:lvl5pPr marL="2057400" indent="-228600" eaLnBrk="0" hangingPunct="0">
              <a:defRPr sz="2400">
                <a:solidFill>
                  <a:schemeClr val="tx1"/>
                </a:solidFill>
                <a:latin typeface="Verdana" pitchFamily="34" charset="0"/>
              </a:defRPr>
            </a:lvl5pPr>
            <a:lvl6pPr marL="2514600" indent="-228600" eaLnBrk="0" fontAlgn="base" hangingPunct="0">
              <a:spcBef>
                <a:spcPct val="0"/>
              </a:spcBef>
              <a:spcAft>
                <a:spcPct val="0"/>
              </a:spcAft>
              <a:defRPr sz="2400">
                <a:solidFill>
                  <a:schemeClr val="tx1"/>
                </a:solidFill>
                <a:latin typeface="Verdana" pitchFamily="34" charset="0"/>
              </a:defRPr>
            </a:lvl6pPr>
            <a:lvl7pPr marL="2971800" indent="-228600" eaLnBrk="0" fontAlgn="base" hangingPunct="0">
              <a:spcBef>
                <a:spcPct val="0"/>
              </a:spcBef>
              <a:spcAft>
                <a:spcPct val="0"/>
              </a:spcAft>
              <a:defRPr sz="2400">
                <a:solidFill>
                  <a:schemeClr val="tx1"/>
                </a:solidFill>
                <a:latin typeface="Verdana" pitchFamily="34" charset="0"/>
              </a:defRPr>
            </a:lvl7pPr>
            <a:lvl8pPr marL="3429000" indent="-228600" eaLnBrk="0" fontAlgn="base" hangingPunct="0">
              <a:spcBef>
                <a:spcPct val="0"/>
              </a:spcBef>
              <a:spcAft>
                <a:spcPct val="0"/>
              </a:spcAft>
              <a:defRPr sz="2400">
                <a:solidFill>
                  <a:schemeClr val="tx1"/>
                </a:solidFill>
                <a:latin typeface="Verdana" pitchFamily="34" charset="0"/>
              </a:defRPr>
            </a:lvl8pPr>
            <a:lvl9pPr marL="3886200" indent="-228600" eaLnBrk="0" fontAlgn="base" hangingPunct="0">
              <a:spcBef>
                <a:spcPct val="0"/>
              </a:spcBef>
              <a:spcAft>
                <a:spcPct val="0"/>
              </a:spcAft>
              <a:defRPr sz="2400">
                <a:solidFill>
                  <a:schemeClr val="tx1"/>
                </a:solidFill>
                <a:latin typeface="Verdana" pitchFamily="34" charset="0"/>
              </a:defRPr>
            </a:lvl9pPr>
          </a:lstStyle>
          <a:p>
            <a:pPr algn="ctr">
              <a:spcBef>
                <a:spcPct val="50000"/>
              </a:spcBef>
            </a:pPr>
            <a:r>
              <a:rPr lang="en-US" altLang="en-US">
                <a:solidFill>
                  <a:srgbClr val="006699"/>
                </a:solidFill>
                <a:latin typeface="Arial Black" pitchFamily="34" charset="0"/>
              </a:rPr>
              <a:t>Example 1C: Finding Trigonometric Ratios</a:t>
            </a:r>
          </a:p>
        </p:txBody>
      </p:sp>
      <p:sp>
        <p:nvSpPr>
          <p:cNvPr id="11269" name="Rectangle 11"/>
          <p:cNvSpPr>
            <a:spLocks noChangeArrowheads="1"/>
          </p:cNvSpPr>
          <p:nvPr/>
        </p:nvSpPr>
        <p:spPr bwMode="auto">
          <a:xfrm>
            <a:off x="381000" y="1600200"/>
            <a:ext cx="4343400" cy="1552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eaLnBrk="0" hangingPunct="0">
              <a:defRPr sz="2400">
                <a:solidFill>
                  <a:schemeClr val="tx1"/>
                </a:solidFill>
                <a:latin typeface="Verdana" pitchFamily="34" charset="0"/>
              </a:defRPr>
            </a:lvl1pPr>
            <a:lvl2pPr marL="742950" indent="-285750" eaLnBrk="0" hangingPunct="0">
              <a:defRPr sz="2400">
                <a:solidFill>
                  <a:schemeClr val="tx1"/>
                </a:solidFill>
                <a:latin typeface="Verdana" pitchFamily="34" charset="0"/>
              </a:defRPr>
            </a:lvl2pPr>
            <a:lvl3pPr marL="1143000" indent="-228600" eaLnBrk="0" hangingPunct="0">
              <a:defRPr sz="2400">
                <a:solidFill>
                  <a:schemeClr val="tx1"/>
                </a:solidFill>
                <a:latin typeface="Verdana" pitchFamily="34" charset="0"/>
              </a:defRPr>
            </a:lvl3pPr>
            <a:lvl4pPr marL="1600200" indent="-228600" eaLnBrk="0" hangingPunct="0">
              <a:defRPr sz="2400">
                <a:solidFill>
                  <a:schemeClr val="tx1"/>
                </a:solidFill>
                <a:latin typeface="Verdana" pitchFamily="34" charset="0"/>
              </a:defRPr>
            </a:lvl4pPr>
            <a:lvl5pPr marL="2057400" indent="-228600" eaLnBrk="0" hangingPunct="0">
              <a:defRPr sz="2400">
                <a:solidFill>
                  <a:schemeClr val="tx1"/>
                </a:solidFill>
                <a:latin typeface="Verdana" pitchFamily="34" charset="0"/>
              </a:defRPr>
            </a:lvl5pPr>
            <a:lvl6pPr marL="2514600" indent="-228600" eaLnBrk="0" fontAlgn="base" hangingPunct="0">
              <a:spcBef>
                <a:spcPct val="0"/>
              </a:spcBef>
              <a:spcAft>
                <a:spcPct val="0"/>
              </a:spcAft>
              <a:defRPr sz="2400">
                <a:solidFill>
                  <a:schemeClr val="tx1"/>
                </a:solidFill>
                <a:latin typeface="Verdana" pitchFamily="34" charset="0"/>
              </a:defRPr>
            </a:lvl6pPr>
            <a:lvl7pPr marL="2971800" indent="-228600" eaLnBrk="0" fontAlgn="base" hangingPunct="0">
              <a:spcBef>
                <a:spcPct val="0"/>
              </a:spcBef>
              <a:spcAft>
                <a:spcPct val="0"/>
              </a:spcAft>
              <a:defRPr sz="2400">
                <a:solidFill>
                  <a:schemeClr val="tx1"/>
                </a:solidFill>
                <a:latin typeface="Verdana" pitchFamily="34" charset="0"/>
              </a:defRPr>
            </a:lvl7pPr>
            <a:lvl8pPr marL="3429000" indent="-228600" eaLnBrk="0" fontAlgn="base" hangingPunct="0">
              <a:spcBef>
                <a:spcPct val="0"/>
              </a:spcBef>
              <a:spcAft>
                <a:spcPct val="0"/>
              </a:spcAft>
              <a:defRPr sz="2400">
                <a:solidFill>
                  <a:schemeClr val="tx1"/>
                </a:solidFill>
                <a:latin typeface="Verdana" pitchFamily="34" charset="0"/>
              </a:defRPr>
            </a:lvl8pPr>
            <a:lvl9pPr marL="3886200" indent="-228600" eaLnBrk="0" fontAlgn="base" hangingPunct="0">
              <a:spcBef>
                <a:spcPct val="0"/>
              </a:spcBef>
              <a:spcAft>
                <a:spcPct val="0"/>
              </a:spcAft>
              <a:defRPr sz="2400">
                <a:solidFill>
                  <a:schemeClr val="tx1"/>
                </a:solidFill>
                <a:latin typeface="Verdana" pitchFamily="34" charset="0"/>
              </a:defRPr>
            </a:lvl9pPr>
          </a:lstStyle>
          <a:p>
            <a:pPr eaLnBrk="1" hangingPunct="1"/>
            <a:r>
              <a:rPr lang="en-US" altLang="en-US" b="1"/>
              <a:t>Write the trigonometric ratio as a fraction and as a decimal rounded to the nearest hundredth.</a:t>
            </a:r>
          </a:p>
        </p:txBody>
      </p:sp>
      <p:pic>
        <p:nvPicPr>
          <p:cNvPr id="11270" name="Picture 1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53000" y="1600200"/>
            <a:ext cx="3981450" cy="1639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8925" name="Picture 13" descr="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00400" y="4038600"/>
            <a:ext cx="4286250" cy="781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nodeType="clickEffect">
                                  <p:stCondLst>
                                    <p:cond delay="0"/>
                                  </p:stCondLst>
                                  <p:childTnLst>
                                    <p:set>
                                      <p:cBhvr>
                                        <p:cTn id="6" dur="1" fill="hold">
                                          <p:stCondLst>
                                            <p:cond delay="0"/>
                                          </p:stCondLst>
                                        </p:cTn>
                                        <p:tgtEl>
                                          <p:spTgt spid="38925"/>
                                        </p:tgtEl>
                                        <p:attrNameLst>
                                          <p:attrName>style.visibility</p:attrName>
                                        </p:attrNameLst>
                                      </p:cBhvr>
                                      <p:to>
                                        <p:strVal val="visible"/>
                                      </p:to>
                                    </p:set>
                                    <p:animEffect transition="in" filter="dissolve">
                                      <p:cBhvr>
                                        <p:cTn id="7" dur="500"/>
                                        <p:tgtEl>
                                          <p:spTgt spid="38925"/>
                                        </p:tgtEl>
                                      </p:cBhvr>
                                    </p:animEffect>
                                  </p:childTnLst>
                                </p:cTn>
                              </p:par>
                              <p:par>
                                <p:cTn id="8" presetID="9" presetClass="entr" presetSubtype="0" fill="hold" nodeType="withEffect">
                                  <p:stCondLst>
                                    <p:cond delay="0"/>
                                  </p:stCondLst>
                                  <p:childTnLst>
                                    <p:set>
                                      <p:cBhvr>
                                        <p:cTn id="9" dur="1" fill="hold">
                                          <p:stCondLst>
                                            <p:cond delay="0"/>
                                          </p:stCondLst>
                                        </p:cTn>
                                        <p:tgtEl>
                                          <p:spTgt spid="38921"/>
                                        </p:tgtEl>
                                        <p:attrNameLst>
                                          <p:attrName>style.visibility</p:attrName>
                                        </p:attrNameLst>
                                      </p:cBhvr>
                                      <p:to>
                                        <p:strVal val="visible"/>
                                      </p:to>
                                    </p:set>
                                    <p:animEffect transition="in" filter="dissolve">
                                      <p:cBhvr>
                                        <p:cTn id="10" dur="500"/>
                                        <p:tgtEl>
                                          <p:spTgt spid="389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05400" y="1690688"/>
            <a:ext cx="3695700" cy="17383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2291" name="Text Box 15"/>
          <p:cNvSpPr txBox="1">
            <a:spLocks noChangeArrowheads="1"/>
          </p:cNvSpPr>
          <p:nvPr/>
        </p:nvSpPr>
        <p:spPr bwMode="auto">
          <a:xfrm>
            <a:off x="0" y="838200"/>
            <a:ext cx="9144000" cy="457200"/>
          </a:xfrm>
          <a:prstGeom prst="rect">
            <a:avLst/>
          </a:prstGeom>
          <a:noFill/>
          <a:ln>
            <a:noFill/>
          </a:ln>
          <a:effectLst/>
          <a:extLst>
            <a:ext uri="{909E8E84-426E-40DD-AFC4-6F175D3DCCD1}">
              <a14:hiddenFill xmlns:a14="http://schemas.microsoft.com/office/drawing/2010/main">
                <a:gradFill rotWithShape="0">
                  <a:gsLst>
                    <a:gs pos="0">
                      <a:schemeClr val="accent2"/>
                    </a:gs>
                    <a:gs pos="100000">
                      <a:schemeClr val="accent1"/>
                    </a:gs>
                  </a:gsLst>
                  <a:path path="rect">
                    <a:fillToRect r="100000" b="100000"/>
                  </a:path>
                </a:gra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eaLnBrk="0" hangingPunct="0">
              <a:defRPr sz="2400">
                <a:solidFill>
                  <a:schemeClr val="tx1"/>
                </a:solidFill>
                <a:latin typeface="Verdana" pitchFamily="34" charset="0"/>
              </a:defRPr>
            </a:lvl1pPr>
            <a:lvl2pPr marL="742950" indent="-285750" eaLnBrk="0" hangingPunct="0">
              <a:defRPr sz="2400">
                <a:solidFill>
                  <a:schemeClr val="tx1"/>
                </a:solidFill>
                <a:latin typeface="Verdana" pitchFamily="34" charset="0"/>
              </a:defRPr>
            </a:lvl2pPr>
            <a:lvl3pPr marL="1143000" indent="-228600" eaLnBrk="0" hangingPunct="0">
              <a:defRPr sz="2400">
                <a:solidFill>
                  <a:schemeClr val="tx1"/>
                </a:solidFill>
                <a:latin typeface="Verdana" pitchFamily="34" charset="0"/>
              </a:defRPr>
            </a:lvl3pPr>
            <a:lvl4pPr marL="1600200" indent="-228600" eaLnBrk="0" hangingPunct="0">
              <a:defRPr sz="2400">
                <a:solidFill>
                  <a:schemeClr val="tx1"/>
                </a:solidFill>
                <a:latin typeface="Verdana" pitchFamily="34" charset="0"/>
              </a:defRPr>
            </a:lvl4pPr>
            <a:lvl5pPr marL="2057400" indent="-228600" eaLnBrk="0" hangingPunct="0">
              <a:defRPr sz="2400">
                <a:solidFill>
                  <a:schemeClr val="tx1"/>
                </a:solidFill>
                <a:latin typeface="Verdana" pitchFamily="34" charset="0"/>
              </a:defRPr>
            </a:lvl5pPr>
            <a:lvl6pPr marL="2514600" indent="-228600" eaLnBrk="0" fontAlgn="base" hangingPunct="0">
              <a:spcBef>
                <a:spcPct val="0"/>
              </a:spcBef>
              <a:spcAft>
                <a:spcPct val="0"/>
              </a:spcAft>
              <a:defRPr sz="2400">
                <a:solidFill>
                  <a:schemeClr val="tx1"/>
                </a:solidFill>
                <a:latin typeface="Verdana" pitchFamily="34" charset="0"/>
              </a:defRPr>
            </a:lvl6pPr>
            <a:lvl7pPr marL="2971800" indent="-228600" eaLnBrk="0" fontAlgn="base" hangingPunct="0">
              <a:spcBef>
                <a:spcPct val="0"/>
              </a:spcBef>
              <a:spcAft>
                <a:spcPct val="0"/>
              </a:spcAft>
              <a:defRPr sz="2400">
                <a:solidFill>
                  <a:schemeClr val="tx1"/>
                </a:solidFill>
                <a:latin typeface="Verdana" pitchFamily="34" charset="0"/>
              </a:defRPr>
            </a:lvl7pPr>
            <a:lvl8pPr marL="3429000" indent="-228600" eaLnBrk="0" fontAlgn="base" hangingPunct="0">
              <a:spcBef>
                <a:spcPct val="0"/>
              </a:spcBef>
              <a:spcAft>
                <a:spcPct val="0"/>
              </a:spcAft>
              <a:defRPr sz="2400">
                <a:solidFill>
                  <a:schemeClr val="tx1"/>
                </a:solidFill>
                <a:latin typeface="Verdana" pitchFamily="34" charset="0"/>
              </a:defRPr>
            </a:lvl8pPr>
            <a:lvl9pPr marL="3886200" indent="-228600" eaLnBrk="0" fontAlgn="base" hangingPunct="0">
              <a:spcBef>
                <a:spcPct val="0"/>
              </a:spcBef>
              <a:spcAft>
                <a:spcPct val="0"/>
              </a:spcAft>
              <a:defRPr sz="2400">
                <a:solidFill>
                  <a:schemeClr val="tx1"/>
                </a:solidFill>
                <a:latin typeface="Verdana" pitchFamily="34" charset="0"/>
              </a:defRPr>
            </a:lvl9pPr>
          </a:lstStyle>
          <a:p>
            <a:pPr algn="ctr">
              <a:spcBef>
                <a:spcPct val="50000"/>
              </a:spcBef>
            </a:pPr>
            <a:r>
              <a:rPr lang="en-US" altLang="en-US">
                <a:solidFill>
                  <a:srgbClr val="FF0000"/>
                </a:solidFill>
                <a:latin typeface="Arial Black" pitchFamily="34" charset="0"/>
              </a:rPr>
              <a:t>Check It Out!</a:t>
            </a:r>
            <a:r>
              <a:rPr lang="en-US" altLang="en-US">
                <a:solidFill>
                  <a:srgbClr val="006699"/>
                </a:solidFill>
                <a:latin typeface="Arial Black" pitchFamily="34" charset="0"/>
              </a:rPr>
              <a:t> Example 1a </a:t>
            </a:r>
            <a:endParaRPr lang="en-US" altLang="en-US" sz="2600">
              <a:solidFill>
                <a:schemeClr val="accent2"/>
              </a:solidFill>
              <a:latin typeface="Arial MT Bl" charset="0"/>
            </a:endParaRPr>
          </a:p>
        </p:txBody>
      </p:sp>
      <p:sp>
        <p:nvSpPr>
          <p:cNvPr id="12292" name="Rectangle 20"/>
          <p:cNvSpPr>
            <a:spLocks noChangeArrowheads="1"/>
          </p:cNvSpPr>
          <p:nvPr/>
        </p:nvSpPr>
        <p:spPr bwMode="auto">
          <a:xfrm>
            <a:off x="533400" y="1676400"/>
            <a:ext cx="4572000" cy="1552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Verdana" pitchFamily="34" charset="0"/>
              </a:defRPr>
            </a:lvl1pPr>
            <a:lvl2pPr marL="742950" indent="-285750" eaLnBrk="0" hangingPunct="0">
              <a:defRPr sz="2400">
                <a:solidFill>
                  <a:schemeClr val="tx1"/>
                </a:solidFill>
                <a:latin typeface="Verdana" pitchFamily="34" charset="0"/>
              </a:defRPr>
            </a:lvl2pPr>
            <a:lvl3pPr marL="1143000" indent="-228600" eaLnBrk="0" hangingPunct="0">
              <a:defRPr sz="2400">
                <a:solidFill>
                  <a:schemeClr val="tx1"/>
                </a:solidFill>
                <a:latin typeface="Verdana" pitchFamily="34" charset="0"/>
              </a:defRPr>
            </a:lvl3pPr>
            <a:lvl4pPr marL="1600200" indent="-228600" eaLnBrk="0" hangingPunct="0">
              <a:defRPr sz="2400">
                <a:solidFill>
                  <a:schemeClr val="tx1"/>
                </a:solidFill>
                <a:latin typeface="Verdana" pitchFamily="34" charset="0"/>
              </a:defRPr>
            </a:lvl4pPr>
            <a:lvl5pPr marL="2057400" indent="-228600" eaLnBrk="0" hangingPunct="0">
              <a:defRPr sz="2400">
                <a:solidFill>
                  <a:schemeClr val="tx1"/>
                </a:solidFill>
                <a:latin typeface="Verdana" pitchFamily="34" charset="0"/>
              </a:defRPr>
            </a:lvl5pPr>
            <a:lvl6pPr marL="2514600" indent="-228600" eaLnBrk="0" fontAlgn="base" hangingPunct="0">
              <a:spcBef>
                <a:spcPct val="0"/>
              </a:spcBef>
              <a:spcAft>
                <a:spcPct val="0"/>
              </a:spcAft>
              <a:defRPr sz="2400">
                <a:solidFill>
                  <a:schemeClr val="tx1"/>
                </a:solidFill>
                <a:latin typeface="Verdana" pitchFamily="34" charset="0"/>
              </a:defRPr>
            </a:lvl6pPr>
            <a:lvl7pPr marL="2971800" indent="-228600" eaLnBrk="0" fontAlgn="base" hangingPunct="0">
              <a:spcBef>
                <a:spcPct val="0"/>
              </a:spcBef>
              <a:spcAft>
                <a:spcPct val="0"/>
              </a:spcAft>
              <a:defRPr sz="2400">
                <a:solidFill>
                  <a:schemeClr val="tx1"/>
                </a:solidFill>
                <a:latin typeface="Verdana" pitchFamily="34" charset="0"/>
              </a:defRPr>
            </a:lvl7pPr>
            <a:lvl8pPr marL="3429000" indent="-228600" eaLnBrk="0" fontAlgn="base" hangingPunct="0">
              <a:spcBef>
                <a:spcPct val="0"/>
              </a:spcBef>
              <a:spcAft>
                <a:spcPct val="0"/>
              </a:spcAft>
              <a:defRPr sz="2400">
                <a:solidFill>
                  <a:schemeClr val="tx1"/>
                </a:solidFill>
                <a:latin typeface="Verdana" pitchFamily="34" charset="0"/>
              </a:defRPr>
            </a:lvl8pPr>
            <a:lvl9pPr marL="3886200" indent="-228600" eaLnBrk="0" fontAlgn="base" hangingPunct="0">
              <a:spcBef>
                <a:spcPct val="0"/>
              </a:spcBef>
              <a:spcAft>
                <a:spcPct val="0"/>
              </a:spcAft>
              <a:defRPr sz="2400">
                <a:solidFill>
                  <a:schemeClr val="tx1"/>
                </a:solidFill>
                <a:latin typeface="Verdana" pitchFamily="34" charset="0"/>
              </a:defRPr>
            </a:lvl9pPr>
          </a:lstStyle>
          <a:p>
            <a:pPr eaLnBrk="1" hangingPunct="1"/>
            <a:r>
              <a:rPr lang="en-US" altLang="en-US" b="1"/>
              <a:t>Write the trigonometric ratio as a fraction and as a decimal rounded to</a:t>
            </a:r>
          </a:p>
          <a:p>
            <a:pPr eaLnBrk="1" hangingPunct="1"/>
            <a:r>
              <a:rPr lang="en-US" altLang="en-US" b="1"/>
              <a:t>the nearest hundredth.</a:t>
            </a:r>
          </a:p>
        </p:txBody>
      </p:sp>
      <p:sp>
        <p:nvSpPr>
          <p:cNvPr id="12293" name="Rectangle 23"/>
          <p:cNvSpPr>
            <a:spLocks noChangeArrowheads="1"/>
          </p:cNvSpPr>
          <p:nvPr/>
        </p:nvSpPr>
        <p:spPr bwMode="auto">
          <a:xfrm>
            <a:off x="533400" y="3352800"/>
            <a:ext cx="109537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Verdana" pitchFamily="34" charset="0"/>
              </a:defRPr>
            </a:lvl1pPr>
            <a:lvl2pPr marL="742950" indent="-285750" eaLnBrk="0" hangingPunct="0">
              <a:defRPr sz="2400">
                <a:solidFill>
                  <a:schemeClr val="tx1"/>
                </a:solidFill>
                <a:latin typeface="Verdana" pitchFamily="34" charset="0"/>
              </a:defRPr>
            </a:lvl2pPr>
            <a:lvl3pPr marL="1143000" indent="-228600" eaLnBrk="0" hangingPunct="0">
              <a:defRPr sz="2400">
                <a:solidFill>
                  <a:schemeClr val="tx1"/>
                </a:solidFill>
                <a:latin typeface="Verdana" pitchFamily="34" charset="0"/>
              </a:defRPr>
            </a:lvl3pPr>
            <a:lvl4pPr marL="1600200" indent="-228600" eaLnBrk="0" hangingPunct="0">
              <a:defRPr sz="2400">
                <a:solidFill>
                  <a:schemeClr val="tx1"/>
                </a:solidFill>
                <a:latin typeface="Verdana" pitchFamily="34" charset="0"/>
              </a:defRPr>
            </a:lvl4pPr>
            <a:lvl5pPr marL="2057400" indent="-228600" eaLnBrk="0" hangingPunct="0">
              <a:defRPr sz="2400">
                <a:solidFill>
                  <a:schemeClr val="tx1"/>
                </a:solidFill>
                <a:latin typeface="Verdana" pitchFamily="34" charset="0"/>
              </a:defRPr>
            </a:lvl5pPr>
            <a:lvl6pPr marL="2514600" indent="-228600" eaLnBrk="0" fontAlgn="base" hangingPunct="0">
              <a:spcBef>
                <a:spcPct val="0"/>
              </a:spcBef>
              <a:spcAft>
                <a:spcPct val="0"/>
              </a:spcAft>
              <a:defRPr sz="2400">
                <a:solidFill>
                  <a:schemeClr val="tx1"/>
                </a:solidFill>
                <a:latin typeface="Verdana" pitchFamily="34" charset="0"/>
              </a:defRPr>
            </a:lvl6pPr>
            <a:lvl7pPr marL="2971800" indent="-228600" eaLnBrk="0" fontAlgn="base" hangingPunct="0">
              <a:spcBef>
                <a:spcPct val="0"/>
              </a:spcBef>
              <a:spcAft>
                <a:spcPct val="0"/>
              </a:spcAft>
              <a:defRPr sz="2400">
                <a:solidFill>
                  <a:schemeClr val="tx1"/>
                </a:solidFill>
                <a:latin typeface="Verdana" pitchFamily="34" charset="0"/>
              </a:defRPr>
            </a:lvl7pPr>
            <a:lvl8pPr marL="3429000" indent="-228600" eaLnBrk="0" fontAlgn="base" hangingPunct="0">
              <a:spcBef>
                <a:spcPct val="0"/>
              </a:spcBef>
              <a:spcAft>
                <a:spcPct val="0"/>
              </a:spcAft>
              <a:defRPr sz="2400">
                <a:solidFill>
                  <a:schemeClr val="tx1"/>
                </a:solidFill>
                <a:latin typeface="Verdana" pitchFamily="34" charset="0"/>
              </a:defRPr>
            </a:lvl8pPr>
            <a:lvl9pPr marL="3886200" indent="-228600" eaLnBrk="0" fontAlgn="base" hangingPunct="0">
              <a:spcBef>
                <a:spcPct val="0"/>
              </a:spcBef>
              <a:spcAft>
                <a:spcPct val="0"/>
              </a:spcAft>
              <a:defRPr sz="2400">
                <a:solidFill>
                  <a:schemeClr val="tx1"/>
                </a:solidFill>
                <a:latin typeface="Verdana" pitchFamily="34" charset="0"/>
              </a:defRPr>
            </a:lvl9pPr>
          </a:lstStyle>
          <a:p>
            <a:pPr eaLnBrk="1" hangingPunct="1"/>
            <a:r>
              <a:rPr lang="en-US" altLang="en-US" b="1"/>
              <a:t>cos </a:t>
            </a:r>
            <a:r>
              <a:rPr lang="en-US" altLang="en-US" b="1" i="1"/>
              <a:t>A</a:t>
            </a:r>
          </a:p>
        </p:txBody>
      </p:sp>
      <p:pic>
        <p:nvPicPr>
          <p:cNvPr id="16410" name="Picture 26" descr="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600" y="4038600"/>
            <a:ext cx="2381250" cy="733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411" name="Picture 27" descr="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429000" y="4038600"/>
            <a:ext cx="4019550" cy="781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nodeType="clickEffect">
                                  <p:stCondLst>
                                    <p:cond delay="0"/>
                                  </p:stCondLst>
                                  <p:childTnLst>
                                    <p:set>
                                      <p:cBhvr>
                                        <p:cTn id="6" dur="1" fill="hold">
                                          <p:stCondLst>
                                            <p:cond delay="0"/>
                                          </p:stCondLst>
                                        </p:cTn>
                                        <p:tgtEl>
                                          <p:spTgt spid="16411"/>
                                        </p:tgtEl>
                                        <p:attrNameLst>
                                          <p:attrName>style.visibility</p:attrName>
                                        </p:attrNameLst>
                                      </p:cBhvr>
                                      <p:to>
                                        <p:strVal val="visible"/>
                                      </p:to>
                                    </p:set>
                                    <p:animEffect transition="in" filter="dissolve">
                                      <p:cBhvr>
                                        <p:cTn id="7" dur="500"/>
                                        <p:tgtEl>
                                          <p:spTgt spid="16411"/>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nodeType="clickEffect">
                                  <p:stCondLst>
                                    <p:cond delay="0"/>
                                  </p:stCondLst>
                                  <p:childTnLst>
                                    <p:set>
                                      <p:cBhvr>
                                        <p:cTn id="11" dur="1" fill="hold">
                                          <p:stCondLst>
                                            <p:cond delay="0"/>
                                          </p:stCondLst>
                                        </p:cTn>
                                        <p:tgtEl>
                                          <p:spTgt spid="16410"/>
                                        </p:tgtEl>
                                        <p:attrNameLst>
                                          <p:attrName>style.visibility</p:attrName>
                                        </p:attrNameLst>
                                      </p:cBhvr>
                                      <p:to>
                                        <p:strVal val="visible"/>
                                      </p:to>
                                    </p:set>
                                    <p:animEffect transition="in" filter="dissolve">
                                      <p:cBhvr>
                                        <p:cTn id="12" dur="500"/>
                                        <p:tgtEl>
                                          <p:spTgt spid="164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ext Box 2"/>
          <p:cNvSpPr txBox="1">
            <a:spLocks noChangeArrowheads="1"/>
          </p:cNvSpPr>
          <p:nvPr/>
        </p:nvSpPr>
        <p:spPr bwMode="auto">
          <a:xfrm>
            <a:off x="0" y="838200"/>
            <a:ext cx="9144000" cy="457200"/>
          </a:xfrm>
          <a:prstGeom prst="rect">
            <a:avLst/>
          </a:prstGeom>
          <a:noFill/>
          <a:ln>
            <a:noFill/>
          </a:ln>
          <a:effectLst/>
          <a:extLst>
            <a:ext uri="{909E8E84-426E-40DD-AFC4-6F175D3DCCD1}">
              <a14:hiddenFill xmlns:a14="http://schemas.microsoft.com/office/drawing/2010/main">
                <a:gradFill rotWithShape="0">
                  <a:gsLst>
                    <a:gs pos="0">
                      <a:schemeClr val="accent2"/>
                    </a:gs>
                    <a:gs pos="100000">
                      <a:schemeClr val="accent1"/>
                    </a:gs>
                  </a:gsLst>
                  <a:path path="rect">
                    <a:fillToRect r="100000" b="100000"/>
                  </a:path>
                </a:gra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eaLnBrk="0" hangingPunct="0">
              <a:defRPr sz="2400">
                <a:solidFill>
                  <a:schemeClr val="tx1"/>
                </a:solidFill>
                <a:latin typeface="Verdana" pitchFamily="34" charset="0"/>
              </a:defRPr>
            </a:lvl1pPr>
            <a:lvl2pPr marL="742950" indent="-285750" eaLnBrk="0" hangingPunct="0">
              <a:defRPr sz="2400">
                <a:solidFill>
                  <a:schemeClr val="tx1"/>
                </a:solidFill>
                <a:latin typeface="Verdana" pitchFamily="34" charset="0"/>
              </a:defRPr>
            </a:lvl2pPr>
            <a:lvl3pPr marL="1143000" indent="-228600" eaLnBrk="0" hangingPunct="0">
              <a:defRPr sz="2400">
                <a:solidFill>
                  <a:schemeClr val="tx1"/>
                </a:solidFill>
                <a:latin typeface="Verdana" pitchFamily="34" charset="0"/>
              </a:defRPr>
            </a:lvl3pPr>
            <a:lvl4pPr marL="1600200" indent="-228600" eaLnBrk="0" hangingPunct="0">
              <a:defRPr sz="2400">
                <a:solidFill>
                  <a:schemeClr val="tx1"/>
                </a:solidFill>
                <a:latin typeface="Verdana" pitchFamily="34" charset="0"/>
              </a:defRPr>
            </a:lvl4pPr>
            <a:lvl5pPr marL="2057400" indent="-228600" eaLnBrk="0" hangingPunct="0">
              <a:defRPr sz="2400">
                <a:solidFill>
                  <a:schemeClr val="tx1"/>
                </a:solidFill>
                <a:latin typeface="Verdana" pitchFamily="34" charset="0"/>
              </a:defRPr>
            </a:lvl5pPr>
            <a:lvl6pPr marL="2514600" indent="-228600" eaLnBrk="0" fontAlgn="base" hangingPunct="0">
              <a:spcBef>
                <a:spcPct val="0"/>
              </a:spcBef>
              <a:spcAft>
                <a:spcPct val="0"/>
              </a:spcAft>
              <a:defRPr sz="2400">
                <a:solidFill>
                  <a:schemeClr val="tx1"/>
                </a:solidFill>
                <a:latin typeface="Verdana" pitchFamily="34" charset="0"/>
              </a:defRPr>
            </a:lvl6pPr>
            <a:lvl7pPr marL="2971800" indent="-228600" eaLnBrk="0" fontAlgn="base" hangingPunct="0">
              <a:spcBef>
                <a:spcPct val="0"/>
              </a:spcBef>
              <a:spcAft>
                <a:spcPct val="0"/>
              </a:spcAft>
              <a:defRPr sz="2400">
                <a:solidFill>
                  <a:schemeClr val="tx1"/>
                </a:solidFill>
                <a:latin typeface="Verdana" pitchFamily="34" charset="0"/>
              </a:defRPr>
            </a:lvl7pPr>
            <a:lvl8pPr marL="3429000" indent="-228600" eaLnBrk="0" fontAlgn="base" hangingPunct="0">
              <a:spcBef>
                <a:spcPct val="0"/>
              </a:spcBef>
              <a:spcAft>
                <a:spcPct val="0"/>
              </a:spcAft>
              <a:defRPr sz="2400">
                <a:solidFill>
                  <a:schemeClr val="tx1"/>
                </a:solidFill>
                <a:latin typeface="Verdana" pitchFamily="34" charset="0"/>
              </a:defRPr>
            </a:lvl8pPr>
            <a:lvl9pPr marL="3886200" indent="-228600" eaLnBrk="0" fontAlgn="base" hangingPunct="0">
              <a:spcBef>
                <a:spcPct val="0"/>
              </a:spcBef>
              <a:spcAft>
                <a:spcPct val="0"/>
              </a:spcAft>
              <a:defRPr sz="2400">
                <a:solidFill>
                  <a:schemeClr val="tx1"/>
                </a:solidFill>
                <a:latin typeface="Verdana" pitchFamily="34" charset="0"/>
              </a:defRPr>
            </a:lvl9pPr>
          </a:lstStyle>
          <a:p>
            <a:pPr algn="ctr">
              <a:spcBef>
                <a:spcPct val="50000"/>
              </a:spcBef>
            </a:pPr>
            <a:r>
              <a:rPr lang="en-US" altLang="en-US">
                <a:solidFill>
                  <a:srgbClr val="FF0000"/>
                </a:solidFill>
                <a:latin typeface="Arial Black" pitchFamily="34" charset="0"/>
              </a:rPr>
              <a:t>Check It Out!</a:t>
            </a:r>
            <a:r>
              <a:rPr lang="en-US" altLang="en-US">
                <a:solidFill>
                  <a:srgbClr val="006699"/>
                </a:solidFill>
                <a:latin typeface="Arial Black" pitchFamily="34" charset="0"/>
              </a:rPr>
              <a:t> Example 1b </a:t>
            </a:r>
            <a:endParaRPr lang="en-US" altLang="en-US" sz="2600">
              <a:solidFill>
                <a:schemeClr val="accent2"/>
              </a:solidFill>
              <a:latin typeface="Arial MT Bl" charset="0"/>
            </a:endParaRPr>
          </a:p>
        </p:txBody>
      </p:sp>
      <p:sp>
        <p:nvSpPr>
          <p:cNvPr id="13315" name="Rectangle 3"/>
          <p:cNvSpPr>
            <a:spLocks noChangeArrowheads="1"/>
          </p:cNvSpPr>
          <p:nvPr/>
        </p:nvSpPr>
        <p:spPr bwMode="auto">
          <a:xfrm>
            <a:off x="533400" y="1676400"/>
            <a:ext cx="4572000" cy="1552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Verdana" pitchFamily="34" charset="0"/>
              </a:defRPr>
            </a:lvl1pPr>
            <a:lvl2pPr marL="742950" indent="-285750" eaLnBrk="0" hangingPunct="0">
              <a:defRPr sz="2400">
                <a:solidFill>
                  <a:schemeClr val="tx1"/>
                </a:solidFill>
                <a:latin typeface="Verdana" pitchFamily="34" charset="0"/>
              </a:defRPr>
            </a:lvl2pPr>
            <a:lvl3pPr marL="1143000" indent="-228600" eaLnBrk="0" hangingPunct="0">
              <a:defRPr sz="2400">
                <a:solidFill>
                  <a:schemeClr val="tx1"/>
                </a:solidFill>
                <a:latin typeface="Verdana" pitchFamily="34" charset="0"/>
              </a:defRPr>
            </a:lvl3pPr>
            <a:lvl4pPr marL="1600200" indent="-228600" eaLnBrk="0" hangingPunct="0">
              <a:defRPr sz="2400">
                <a:solidFill>
                  <a:schemeClr val="tx1"/>
                </a:solidFill>
                <a:latin typeface="Verdana" pitchFamily="34" charset="0"/>
              </a:defRPr>
            </a:lvl4pPr>
            <a:lvl5pPr marL="2057400" indent="-228600" eaLnBrk="0" hangingPunct="0">
              <a:defRPr sz="2400">
                <a:solidFill>
                  <a:schemeClr val="tx1"/>
                </a:solidFill>
                <a:latin typeface="Verdana" pitchFamily="34" charset="0"/>
              </a:defRPr>
            </a:lvl5pPr>
            <a:lvl6pPr marL="2514600" indent="-228600" eaLnBrk="0" fontAlgn="base" hangingPunct="0">
              <a:spcBef>
                <a:spcPct val="0"/>
              </a:spcBef>
              <a:spcAft>
                <a:spcPct val="0"/>
              </a:spcAft>
              <a:defRPr sz="2400">
                <a:solidFill>
                  <a:schemeClr val="tx1"/>
                </a:solidFill>
                <a:latin typeface="Verdana" pitchFamily="34" charset="0"/>
              </a:defRPr>
            </a:lvl6pPr>
            <a:lvl7pPr marL="2971800" indent="-228600" eaLnBrk="0" fontAlgn="base" hangingPunct="0">
              <a:spcBef>
                <a:spcPct val="0"/>
              </a:spcBef>
              <a:spcAft>
                <a:spcPct val="0"/>
              </a:spcAft>
              <a:defRPr sz="2400">
                <a:solidFill>
                  <a:schemeClr val="tx1"/>
                </a:solidFill>
                <a:latin typeface="Verdana" pitchFamily="34" charset="0"/>
              </a:defRPr>
            </a:lvl7pPr>
            <a:lvl8pPr marL="3429000" indent="-228600" eaLnBrk="0" fontAlgn="base" hangingPunct="0">
              <a:spcBef>
                <a:spcPct val="0"/>
              </a:spcBef>
              <a:spcAft>
                <a:spcPct val="0"/>
              </a:spcAft>
              <a:defRPr sz="2400">
                <a:solidFill>
                  <a:schemeClr val="tx1"/>
                </a:solidFill>
                <a:latin typeface="Verdana" pitchFamily="34" charset="0"/>
              </a:defRPr>
            </a:lvl8pPr>
            <a:lvl9pPr marL="3886200" indent="-228600" eaLnBrk="0" fontAlgn="base" hangingPunct="0">
              <a:spcBef>
                <a:spcPct val="0"/>
              </a:spcBef>
              <a:spcAft>
                <a:spcPct val="0"/>
              </a:spcAft>
              <a:defRPr sz="2400">
                <a:solidFill>
                  <a:schemeClr val="tx1"/>
                </a:solidFill>
                <a:latin typeface="Verdana" pitchFamily="34" charset="0"/>
              </a:defRPr>
            </a:lvl9pPr>
          </a:lstStyle>
          <a:p>
            <a:pPr eaLnBrk="1" hangingPunct="1"/>
            <a:r>
              <a:rPr lang="en-US" altLang="en-US" b="1"/>
              <a:t>Write the trigonometric ratio as a fraction and as a decimal rounded to</a:t>
            </a:r>
          </a:p>
          <a:p>
            <a:pPr eaLnBrk="1" hangingPunct="1"/>
            <a:r>
              <a:rPr lang="en-US" altLang="en-US" b="1"/>
              <a:t>the nearest hundredth.</a:t>
            </a:r>
          </a:p>
        </p:txBody>
      </p:sp>
      <p:pic>
        <p:nvPicPr>
          <p:cNvPr id="13316"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19700" y="1690688"/>
            <a:ext cx="3695700" cy="17383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3317" name="Rectangle 5"/>
          <p:cNvSpPr>
            <a:spLocks noChangeArrowheads="1"/>
          </p:cNvSpPr>
          <p:nvPr/>
        </p:nvSpPr>
        <p:spPr bwMode="auto">
          <a:xfrm>
            <a:off x="533400" y="3276600"/>
            <a:ext cx="10795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Verdana" pitchFamily="34" charset="0"/>
              </a:defRPr>
            </a:lvl1pPr>
            <a:lvl2pPr marL="742950" indent="-285750" eaLnBrk="0" hangingPunct="0">
              <a:defRPr sz="2400">
                <a:solidFill>
                  <a:schemeClr val="tx1"/>
                </a:solidFill>
                <a:latin typeface="Verdana" pitchFamily="34" charset="0"/>
              </a:defRPr>
            </a:lvl2pPr>
            <a:lvl3pPr marL="1143000" indent="-228600" eaLnBrk="0" hangingPunct="0">
              <a:defRPr sz="2400">
                <a:solidFill>
                  <a:schemeClr val="tx1"/>
                </a:solidFill>
                <a:latin typeface="Verdana" pitchFamily="34" charset="0"/>
              </a:defRPr>
            </a:lvl3pPr>
            <a:lvl4pPr marL="1600200" indent="-228600" eaLnBrk="0" hangingPunct="0">
              <a:defRPr sz="2400">
                <a:solidFill>
                  <a:schemeClr val="tx1"/>
                </a:solidFill>
                <a:latin typeface="Verdana" pitchFamily="34" charset="0"/>
              </a:defRPr>
            </a:lvl4pPr>
            <a:lvl5pPr marL="2057400" indent="-228600" eaLnBrk="0" hangingPunct="0">
              <a:defRPr sz="2400">
                <a:solidFill>
                  <a:schemeClr val="tx1"/>
                </a:solidFill>
                <a:latin typeface="Verdana" pitchFamily="34" charset="0"/>
              </a:defRPr>
            </a:lvl5pPr>
            <a:lvl6pPr marL="2514600" indent="-228600" eaLnBrk="0" fontAlgn="base" hangingPunct="0">
              <a:spcBef>
                <a:spcPct val="0"/>
              </a:spcBef>
              <a:spcAft>
                <a:spcPct val="0"/>
              </a:spcAft>
              <a:defRPr sz="2400">
                <a:solidFill>
                  <a:schemeClr val="tx1"/>
                </a:solidFill>
                <a:latin typeface="Verdana" pitchFamily="34" charset="0"/>
              </a:defRPr>
            </a:lvl6pPr>
            <a:lvl7pPr marL="2971800" indent="-228600" eaLnBrk="0" fontAlgn="base" hangingPunct="0">
              <a:spcBef>
                <a:spcPct val="0"/>
              </a:spcBef>
              <a:spcAft>
                <a:spcPct val="0"/>
              </a:spcAft>
              <a:defRPr sz="2400">
                <a:solidFill>
                  <a:schemeClr val="tx1"/>
                </a:solidFill>
                <a:latin typeface="Verdana" pitchFamily="34" charset="0"/>
              </a:defRPr>
            </a:lvl7pPr>
            <a:lvl8pPr marL="3429000" indent="-228600" eaLnBrk="0" fontAlgn="base" hangingPunct="0">
              <a:spcBef>
                <a:spcPct val="0"/>
              </a:spcBef>
              <a:spcAft>
                <a:spcPct val="0"/>
              </a:spcAft>
              <a:defRPr sz="2400">
                <a:solidFill>
                  <a:schemeClr val="tx1"/>
                </a:solidFill>
                <a:latin typeface="Verdana" pitchFamily="34" charset="0"/>
              </a:defRPr>
            </a:lvl8pPr>
            <a:lvl9pPr marL="3886200" indent="-228600" eaLnBrk="0" fontAlgn="base" hangingPunct="0">
              <a:spcBef>
                <a:spcPct val="0"/>
              </a:spcBef>
              <a:spcAft>
                <a:spcPct val="0"/>
              </a:spcAft>
              <a:defRPr sz="2400">
                <a:solidFill>
                  <a:schemeClr val="tx1"/>
                </a:solidFill>
                <a:latin typeface="Verdana" pitchFamily="34" charset="0"/>
              </a:defRPr>
            </a:lvl9pPr>
          </a:lstStyle>
          <a:p>
            <a:pPr eaLnBrk="1" hangingPunct="1"/>
            <a:r>
              <a:rPr lang="en-US" altLang="en-US" b="1"/>
              <a:t>tan </a:t>
            </a:r>
            <a:r>
              <a:rPr lang="en-US" altLang="en-US" b="1" i="1"/>
              <a:t>B</a:t>
            </a:r>
          </a:p>
        </p:txBody>
      </p:sp>
      <p:pic>
        <p:nvPicPr>
          <p:cNvPr id="39944" name="Picture 8" descr="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600" y="3962400"/>
            <a:ext cx="2324100" cy="723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9945" name="Picture 9" descr="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76600" y="3962400"/>
            <a:ext cx="4286250" cy="781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nodeType="clickEffect">
                                  <p:stCondLst>
                                    <p:cond delay="0"/>
                                  </p:stCondLst>
                                  <p:childTnLst>
                                    <p:set>
                                      <p:cBhvr>
                                        <p:cTn id="6" dur="1" fill="hold">
                                          <p:stCondLst>
                                            <p:cond delay="0"/>
                                          </p:stCondLst>
                                        </p:cTn>
                                        <p:tgtEl>
                                          <p:spTgt spid="39945"/>
                                        </p:tgtEl>
                                        <p:attrNameLst>
                                          <p:attrName>style.visibility</p:attrName>
                                        </p:attrNameLst>
                                      </p:cBhvr>
                                      <p:to>
                                        <p:strVal val="visible"/>
                                      </p:to>
                                    </p:set>
                                    <p:animEffect transition="in" filter="dissolve">
                                      <p:cBhvr>
                                        <p:cTn id="7" dur="500"/>
                                        <p:tgtEl>
                                          <p:spTgt spid="39945"/>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nodeType="clickEffect">
                                  <p:stCondLst>
                                    <p:cond delay="0"/>
                                  </p:stCondLst>
                                  <p:childTnLst>
                                    <p:set>
                                      <p:cBhvr>
                                        <p:cTn id="11" dur="1" fill="hold">
                                          <p:stCondLst>
                                            <p:cond delay="0"/>
                                          </p:stCondLst>
                                        </p:cTn>
                                        <p:tgtEl>
                                          <p:spTgt spid="39944"/>
                                        </p:tgtEl>
                                        <p:attrNameLst>
                                          <p:attrName>style.visibility</p:attrName>
                                        </p:attrNameLst>
                                      </p:cBhvr>
                                      <p:to>
                                        <p:strVal val="visible"/>
                                      </p:to>
                                    </p:set>
                                    <p:animEffect transition="in" filter="dissolve">
                                      <p:cBhvr>
                                        <p:cTn id="12" dur="500"/>
                                        <p:tgtEl>
                                          <p:spTgt spid="3994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ext Box 2"/>
          <p:cNvSpPr txBox="1">
            <a:spLocks noChangeArrowheads="1"/>
          </p:cNvSpPr>
          <p:nvPr/>
        </p:nvSpPr>
        <p:spPr bwMode="auto">
          <a:xfrm>
            <a:off x="0" y="838200"/>
            <a:ext cx="9144000" cy="457200"/>
          </a:xfrm>
          <a:prstGeom prst="rect">
            <a:avLst/>
          </a:prstGeom>
          <a:noFill/>
          <a:ln>
            <a:noFill/>
          </a:ln>
          <a:effectLst/>
          <a:extLst>
            <a:ext uri="{909E8E84-426E-40DD-AFC4-6F175D3DCCD1}">
              <a14:hiddenFill xmlns:a14="http://schemas.microsoft.com/office/drawing/2010/main">
                <a:gradFill rotWithShape="0">
                  <a:gsLst>
                    <a:gs pos="0">
                      <a:schemeClr val="accent2"/>
                    </a:gs>
                    <a:gs pos="100000">
                      <a:schemeClr val="accent1"/>
                    </a:gs>
                  </a:gsLst>
                  <a:path path="rect">
                    <a:fillToRect r="100000" b="100000"/>
                  </a:path>
                </a:gra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eaLnBrk="0" hangingPunct="0">
              <a:defRPr sz="2400">
                <a:solidFill>
                  <a:schemeClr val="tx1"/>
                </a:solidFill>
                <a:latin typeface="Verdana" pitchFamily="34" charset="0"/>
              </a:defRPr>
            </a:lvl1pPr>
            <a:lvl2pPr marL="742950" indent="-285750" eaLnBrk="0" hangingPunct="0">
              <a:defRPr sz="2400">
                <a:solidFill>
                  <a:schemeClr val="tx1"/>
                </a:solidFill>
                <a:latin typeface="Verdana" pitchFamily="34" charset="0"/>
              </a:defRPr>
            </a:lvl2pPr>
            <a:lvl3pPr marL="1143000" indent="-228600" eaLnBrk="0" hangingPunct="0">
              <a:defRPr sz="2400">
                <a:solidFill>
                  <a:schemeClr val="tx1"/>
                </a:solidFill>
                <a:latin typeface="Verdana" pitchFamily="34" charset="0"/>
              </a:defRPr>
            </a:lvl3pPr>
            <a:lvl4pPr marL="1600200" indent="-228600" eaLnBrk="0" hangingPunct="0">
              <a:defRPr sz="2400">
                <a:solidFill>
                  <a:schemeClr val="tx1"/>
                </a:solidFill>
                <a:latin typeface="Verdana" pitchFamily="34" charset="0"/>
              </a:defRPr>
            </a:lvl4pPr>
            <a:lvl5pPr marL="2057400" indent="-228600" eaLnBrk="0" hangingPunct="0">
              <a:defRPr sz="2400">
                <a:solidFill>
                  <a:schemeClr val="tx1"/>
                </a:solidFill>
                <a:latin typeface="Verdana" pitchFamily="34" charset="0"/>
              </a:defRPr>
            </a:lvl5pPr>
            <a:lvl6pPr marL="2514600" indent="-228600" eaLnBrk="0" fontAlgn="base" hangingPunct="0">
              <a:spcBef>
                <a:spcPct val="0"/>
              </a:spcBef>
              <a:spcAft>
                <a:spcPct val="0"/>
              </a:spcAft>
              <a:defRPr sz="2400">
                <a:solidFill>
                  <a:schemeClr val="tx1"/>
                </a:solidFill>
                <a:latin typeface="Verdana" pitchFamily="34" charset="0"/>
              </a:defRPr>
            </a:lvl6pPr>
            <a:lvl7pPr marL="2971800" indent="-228600" eaLnBrk="0" fontAlgn="base" hangingPunct="0">
              <a:spcBef>
                <a:spcPct val="0"/>
              </a:spcBef>
              <a:spcAft>
                <a:spcPct val="0"/>
              </a:spcAft>
              <a:defRPr sz="2400">
                <a:solidFill>
                  <a:schemeClr val="tx1"/>
                </a:solidFill>
                <a:latin typeface="Verdana" pitchFamily="34" charset="0"/>
              </a:defRPr>
            </a:lvl7pPr>
            <a:lvl8pPr marL="3429000" indent="-228600" eaLnBrk="0" fontAlgn="base" hangingPunct="0">
              <a:spcBef>
                <a:spcPct val="0"/>
              </a:spcBef>
              <a:spcAft>
                <a:spcPct val="0"/>
              </a:spcAft>
              <a:defRPr sz="2400">
                <a:solidFill>
                  <a:schemeClr val="tx1"/>
                </a:solidFill>
                <a:latin typeface="Verdana" pitchFamily="34" charset="0"/>
              </a:defRPr>
            </a:lvl8pPr>
            <a:lvl9pPr marL="3886200" indent="-228600" eaLnBrk="0" fontAlgn="base" hangingPunct="0">
              <a:spcBef>
                <a:spcPct val="0"/>
              </a:spcBef>
              <a:spcAft>
                <a:spcPct val="0"/>
              </a:spcAft>
              <a:defRPr sz="2400">
                <a:solidFill>
                  <a:schemeClr val="tx1"/>
                </a:solidFill>
                <a:latin typeface="Verdana" pitchFamily="34" charset="0"/>
              </a:defRPr>
            </a:lvl9pPr>
          </a:lstStyle>
          <a:p>
            <a:pPr algn="ctr">
              <a:spcBef>
                <a:spcPct val="50000"/>
              </a:spcBef>
            </a:pPr>
            <a:r>
              <a:rPr lang="en-US" altLang="en-US">
                <a:solidFill>
                  <a:srgbClr val="FF0000"/>
                </a:solidFill>
                <a:latin typeface="Arial Black" pitchFamily="34" charset="0"/>
              </a:rPr>
              <a:t>Check It Out!</a:t>
            </a:r>
            <a:r>
              <a:rPr lang="en-US" altLang="en-US">
                <a:solidFill>
                  <a:srgbClr val="006699"/>
                </a:solidFill>
                <a:latin typeface="Arial Black" pitchFamily="34" charset="0"/>
              </a:rPr>
              <a:t> Example 1c </a:t>
            </a:r>
            <a:endParaRPr lang="en-US" altLang="en-US" sz="2600">
              <a:solidFill>
                <a:schemeClr val="accent2"/>
              </a:solidFill>
              <a:latin typeface="Arial MT Bl" charset="0"/>
            </a:endParaRPr>
          </a:p>
        </p:txBody>
      </p:sp>
      <p:sp>
        <p:nvSpPr>
          <p:cNvPr id="14339" name="Rectangle 3"/>
          <p:cNvSpPr>
            <a:spLocks noChangeArrowheads="1"/>
          </p:cNvSpPr>
          <p:nvPr/>
        </p:nvSpPr>
        <p:spPr bwMode="auto">
          <a:xfrm>
            <a:off x="533400" y="1676400"/>
            <a:ext cx="4572000" cy="1552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Verdana" pitchFamily="34" charset="0"/>
              </a:defRPr>
            </a:lvl1pPr>
            <a:lvl2pPr marL="742950" indent="-285750" eaLnBrk="0" hangingPunct="0">
              <a:defRPr sz="2400">
                <a:solidFill>
                  <a:schemeClr val="tx1"/>
                </a:solidFill>
                <a:latin typeface="Verdana" pitchFamily="34" charset="0"/>
              </a:defRPr>
            </a:lvl2pPr>
            <a:lvl3pPr marL="1143000" indent="-228600" eaLnBrk="0" hangingPunct="0">
              <a:defRPr sz="2400">
                <a:solidFill>
                  <a:schemeClr val="tx1"/>
                </a:solidFill>
                <a:latin typeface="Verdana" pitchFamily="34" charset="0"/>
              </a:defRPr>
            </a:lvl3pPr>
            <a:lvl4pPr marL="1600200" indent="-228600" eaLnBrk="0" hangingPunct="0">
              <a:defRPr sz="2400">
                <a:solidFill>
                  <a:schemeClr val="tx1"/>
                </a:solidFill>
                <a:latin typeface="Verdana" pitchFamily="34" charset="0"/>
              </a:defRPr>
            </a:lvl4pPr>
            <a:lvl5pPr marL="2057400" indent="-228600" eaLnBrk="0" hangingPunct="0">
              <a:defRPr sz="2400">
                <a:solidFill>
                  <a:schemeClr val="tx1"/>
                </a:solidFill>
                <a:latin typeface="Verdana" pitchFamily="34" charset="0"/>
              </a:defRPr>
            </a:lvl5pPr>
            <a:lvl6pPr marL="2514600" indent="-228600" eaLnBrk="0" fontAlgn="base" hangingPunct="0">
              <a:spcBef>
                <a:spcPct val="0"/>
              </a:spcBef>
              <a:spcAft>
                <a:spcPct val="0"/>
              </a:spcAft>
              <a:defRPr sz="2400">
                <a:solidFill>
                  <a:schemeClr val="tx1"/>
                </a:solidFill>
                <a:latin typeface="Verdana" pitchFamily="34" charset="0"/>
              </a:defRPr>
            </a:lvl6pPr>
            <a:lvl7pPr marL="2971800" indent="-228600" eaLnBrk="0" fontAlgn="base" hangingPunct="0">
              <a:spcBef>
                <a:spcPct val="0"/>
              </a:spcBef>
              <a:spcAft>
                <a:spcPct val="0"/>
              </a:spcAft>
              <a:defRPr sz="2400">
                <a:solidFill>
                  <a:schemeClr val="tx1"/>
                </a:solidFill>
                <a:latin typeface="Verdana" pitchFamily="34" charset="0"/>
              </a:defRPr>
            </a:lvl7pPr>
            <a:lvl8pPr marL="3429000" indent="-228600" eaLnBrk="0" fontAlgn="base" hangingPunct="0">
              <a:spcBef>
                <a:spcPct val="0"/>
              </a:spcBef>
              <a:spcAft>
                <a:spcPct val="0"/>
              </a:spcAft>
              <a:defRPr sz="2400">
                <a:solidFill>
                  <a:schemeClr val="tx1"/>
                </a:solidFill>
                <a:latin typeface="Verdana" pitchFamily="34" charset="0"/>
              </a:defRPr>
            </a:lvl8pPr>
            <a:lvl9pPr marL="3886200" indent="-228600" eaLnBrk="0" fontAlgn="base" hangingPunct="0">
              <a:spcBef>
                <a:spcPct val="0"/>
              </a:spcBef>
              <a:spcAft>
                <a:spcPct val="0"/>
              </a:spcAft>
              <a:defRPr sz="2400">
                <a:solidFill>
                  <a:schemeClr val="tx1"/>
                </a:solidFill>
                <a:latin typeface="Verdana" pitchFamily="34" charset="0"/>
              </a:defRPr>
            </a:lvl9pPr>
          </a:lstStyle>
          <a:p>
            <a:pPr eaLnBrk="1" hangingPunct="1"/>
            <a:r>
              <a:rPr lang="en-US" altLang="en-US" b="1"/>
              <a:t>Write the trigonometric ratio as a fraction and as a decimal rounded to</a:t>
            </a:r>
          </a:p>
          <a:p>
            <a:pPr eaLnBrk="1" hangingPunct="1"/>
            <a:r>
              <a:rPr lang="en-US" altLang="en-US" b="1"/>
              <a:t>the nearest hundredth.</a:t>
            </a:r>
          </a:p>
        </p:txBody>
      </p:sp>
      <p:pic>
        <p:nvPicPr>
          <p:cNvPr id="14340"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05400" y="1690688"/>
            <a:ext cx="3695700" cy="17383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4341" name="Rectangle 5"/>
          <p:cNvSpPr>
            <a:spLocks noChangeArrowheads="1"/>
          </p:cNvSpPr>
          <p:nvPr/>
        </p:nvSpPr>
        <p:spPr bwMode="auto">
          <a:xfrm>
            <a:off x="533400" y="3352800"/>
            <a:ext cx="1023938"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Verdana" pitchFamily="34" charset="0"/>
              </a:defRPr>
            </a:lvl1pPr>
            <a:lvl2pPr marL="742950" indent="-285750" eaLnBrk="0" hangingPunct="0">
              <a:defRPr sz="2400">
                <a:solidFill>
                  <a:schemeClr val="tx1"/>
                </a:solidFill>
                <a:latin typeface="Verdana" pitchFamily="34" charset="0"/>
              </a:defRPr>
            </a:lvl2pPr>
            <a:lvl3pPr marL="1143000" indent="-228600" eaLnBrk="0" hangingPunct="0">
              <a:defRPr sz="2400">
                <a:solidFill>
                  <a:schemeClr val="tx1"/>
                </a:solidFill>
                <a:latin typeface="Verdana" pitchFamily="34" charset="0"/>
              </a:defRPr>
            </a:lvl3pPr>
            <a:lvl4pPr marL="1600200" indent="-228600" eaLnBrk="0" hangingPunct="0">
              <a:defRPr sz="2400">
                <a:solidFill>
                  <a:schemeClr val="tx1"/>
                </a:solidFill>
                <a:latin typeface="Verdana" pitchFamily="34" charset="0"/>
              </a:defRPr>
            </a:lvl4pPr>
            <a:lvl5pPr marL="2057400" indent="-228600" eaLnBrk="0" hangingPunct="0">
              <a:defRPr sz="2400">
                <a:solidFill>
                  <a:schemeClr val="tx1"/>
                </a:solidFill>
                <a:latin typeface="Verdana" pitchFamily="34" charset="0"/>
              </a:defRPr>
            </a:lvl5pPr>
            <a:lvl6pPr marL="2514600" indent="-228600" eaLnBrk="0" fontAlgn="base" hangingPunct="0">
              <a:spcBef>
                <a:spcPct val="0"/>
              </a:spcBef>
              <a:spcAft>
                <a:spcPct val="0"/>
              </a:spcAft>
              <a:defRPr sz="2400">
                <a:solidFill>
                  <a:schemeClr val="tx1"/>
                </a:solidFill>
                <a:latin typeface="Verdana" pitchFamily="34" charset="0"/>
              </a:defRPr>
            </a:lvl6pPr>
            <a:lvl7pPr marL="2971800" indent="-228600" eaLnBrk="0" fontAlgn="base" hangingPunct="0">
              <a:spcBef>
                <a:spcPct val="0"/>
              </a:spcBef>
              <a:spcAft>
                <a:spcPct val="0"/>
              </a:spcAft>
              <a:defRPr sz="2400">
                <a:solidFill>
                  <a:schemeClr val="tx1"/>
                </a:solidFill>
                <a:latin typeface="Verdana" pitchFamily="34" charset="0"/>
              </a:defRPr>
            </a:lvl7pPr>
            <a:lvl8pPr marL="3429000" indent="-228600" eaLnBrk="0" fontAlgn="base" hangingPunct="0">
              <a:spcBef>
                <a:spcPct val="0"/>
              </a:spcBef>
              <a:spcAft>
                <a:spcPct val="0"/>
              </a:spcAft>
              <a:defRPr sz="2400">
                <a:solidFill>
                  <a:schemeClr val="tx1"/>
                </a:solidFill>
                <a:latin typeface="Verdana" pitchFamily="34" charset="0"/>
              </a:defRPr>
            </a:lvl8pPr>
            <a:lvl9pPr marL="3886200" indent="-228600" eaLnBrk="0" fontAlgn="base" hangingPunct="0">
              <a:spcBef>
                <a:spcPct val="0"/>
              </a:spcBef>
              <a:spcAft>
                <a:spcPct val="0"/>
              </a:spcAft>
              <a:defRPr sz="2400">
                <a:solidFill>
                  <a:schemeClr val="tx1"/>
                </a:solidFill>
                <a:latin typeface="Verdana" pitchFamily="34" charset="0"/>
              </a:defRPr>
            </a:lvl9pPr>
          </a:lstStyle>
          <a:p>
            <a:pPr eaLnBrk="1" hangingPunct="1"/>
            <a:r>
              <a:rPr lang="en-US" altLang="en-US" b="1"/>
              <a:t>sin </a:t>
            </a:r>
            <a:r>
              <a:rPr lang="en-US" altLang="en-US" b="1" i="1"/>
              <a:t>B</a:t>
            </a:r>
          </a:p>
        </p:txBody>
      </p:sp>
      <p:pic>
        <p:nvPicPr>
          <p:cNvPr id="40968" name="Picture 8" descr="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600" y="4191000"/>
            <a:ext cx="2286000" cy="733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969" name="Picture 9" descr="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76600" y="4191000"/>
            <a:ext cx="3790950" cy="781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nodeType="clickEffect">
                                  <p:stCondLst>
                                    <p:cond delay="0"/>
                                  </p:stCondLst>
                                  <p:childTnLst>
                                    <p:set>
                                      <p:cBhvr>
                                        <p:cTn id="6" dur="1" fill="hold">
                                          <p:stCondLst>
                                            <p:cond delay="0"/>
                                          </p:stCondLst>
                                        </p:cTn>
                                        <p:tgtEl>
                                          <p:spTgt spid="40969"/>
                                        </p:tgtEl>
                                        <p:attrNameLst>
                                          <p:attrName>style.visibility</p:attrName>
                                        </p:attrNameLst>
                                      </p:cBhvr>
                                      <p:to>
                                        <p:strVal val="visible"/>
                                      </p:to>
                                    </p:set>
                                    <p:animEffect transition="in" filter="dissolve">
                                      <p:cBhvr>
                                        <p:cTn id="7" dur="500"/>
                                        <p:tgtEl>
                                          <p:spTgt spid="40969"/>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nodeType="clickEffect">
                                  <p:stCondLst>
                                    <p:cond delay="0"/>
                                  </p:stCondLst>
                                  <p:childTnLst>
                                    <p:set>
                                      <p:cBhvr>
                                        <p:cTn id="11" dur="1" fill="hold">
                                          <p:stCondLst>
                                            <p:cond delay="0"/>
                                          </p:stCondLst>
                                        </p:cTn>
                                        <p:tgtEl>
                                          <p:spTgt spid="40968"/>
                                        </p:tgtEl>
                                        <p:attrNameLst>
                                          <p:attrName>style.visibility</p:attrName>
                                        </p:attrNameLst>
                                      </p:cBhvr>
                                      <p:to>
                                        <p:strVal val="visible"/>
                                      </p:to>
                                    </p:set>
                                    <p:animEffect transition="in" filter="dissolve">
                                      <p:cBhvr>
                                        <p:cTn id="12" dur="500"/>
                                        <p:tgtEl>
                                          <p:spTgt spid="4096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ext Box 2"/>
          <p:cNvSpPr txBox="1">
            <a:spLocks noChangeArrowheads="1"/>
          </p:cNvSpPr>
          <p:nvPr/>
        </p:nvSpPr>
        <p:spPr bwMode="auto">
          <a:xfrm>
            <a:off x="0" y="838200"/>
            <a:ext cx="9144000" cy="822325"/>
          </a:xfrm>
          <a:prstGeom prst="rect">
            <a:avLst/>
          </a:prstGeom>
          <a:noFill/>
          <a:ln>
            <a:noFill/>
          </a:ln>
          <a:effectLst/>
          <a:extLst>
            <a:ext uri="{909E8E84-426E-40DD-AFC4-6F175D3DCCD1}">
              <a14:hiddenFill xmlns:a14="http://schemas.microsoft.com/office/drawing/2010/main">
                <a:gradFill rotWithShape="0">
                  <a:gsLst>
                    <a:gs pos="0">
                      <a:schemeClr val="accent2"/>
                    </a:gs>
                    <a:gs pos="100000">
                      <a:schemeClr val="accent1"/>
                    </a:gs>
                  </a:gsLst>
                  <a:path path="rect">
                    <a:fillToRect r="100000" b="100000"/>
                  </a:path>
                </a:gra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eaLnBrk="0" hangingPunct="0">
              <a:defRPr sz="2400">
                <a:solidFill>
                  <a:schemeClr val="tx1"/>
                </a:solidFill>
                <a:latin typeface="Verdana" pitchFamily="34" charset="0"/>
              </a:defRPr>
            </a:lvl1pPr>
            <a:lvl2pPr marL="742950" indent="-285750" eaLnBrk="0" hangingPunct="0">
              <a:defRPr sz="2400">
                <a:solidFill>
                  <a:schemeClr val="tx1"/>
                </a:solidFill>
                <a:latin typeface="Verdana" pitchFamily="34" charset="0"/>
              </a:defRPr>
            </a:lvl2pPr>
            <a:lvl3pPr marL="1143000" indent="-228600" eaLnBrk="0" hangingPunct="0">
              <a:defRPr sz="2400">
                <a:solidFill>
                  <a:schemeClr val="tx1"/>
                </a:solidFill>
                <a:latin typeface="Verdana" pitchFamily="34" charset="0"/>
              </a:defRPr>
            </a:lvl3pPr>
            <a:lvl4pPr marL="1600200" indent="-228600" eaLnBrk="0" hangingPunct="0">
              <a:defRPr sz="2400">
                <a:solidFill>
                  <a:schemeClr val="tx1"/>
                </a:solidFill>
                <a:latin typeface="Verdana" pitchFamily="34" charset="0"/>
              </a:defRPr>
            </a:lvl4pPr>
            <a:lvl5pPr marL="2057400" indent="-228600" eaLnBrk="0" hangingPunct="0">
              <a:defRPr sz="2400">
                <a:solidFill>
                  <a:schemeClr val="tx1"/>
                </a:solidFill>
                <a:latin typeface="Verdana" pitchFamily="34" charset="0"/>
              </a:defRPr>
            </a:lvl5pPr>
            <a:lvl6pPr marL="2514600" indent="-228600" eaLnBrk="0" fontAlgn="base" hangingPunct="0">
              <a:spcBef>
                <a:spcPct val="0"/>
              </a:spcBef>
              <a:spcAft>
                <a:spcPct val="0"/>
              </a:spcAft>
              <a:defRPr sz="2400">
                <a:solidFill>
                  <a:schemeClr val="tx1"/>
                </a:solidFill>
                <a:latin typeface="Verdana" pitchFamily="34" charset="0"/>
              </a:defRPr>
            </a:lvl6pPr>
            <a:lvl7pPr marL="2971800" indent="-228600" eaLnBrk="0" fontAlgn="base" hangingPunct="0">
              <a:spcBef>
                <a:spcPct val="0"/>
              </a:spcBef>
              <a:spcAft>
                <a:spcPct val="0"/>
              </a:spcAft>
              <a:defRPr sz="2400">
                <a:solidFill>
                  <a:schemeClr val="tx1"/>
                </a:solidFill>
                <a:latin typeface="Verdana" pitchFamily="34" charset="0"/>
              </a:defRPr>
            </a:lvl7pPr>
            <a:lvl8pPr marL="3429000" indent="-228600" eaLnBrk="0" fontAlgn="base" hangingPunct="0">
              <a:spcBef>
                <a:spcPct val="0"/>
              </a:spcBef>
              <a:spcAft>
                <a:spcPct val="0"/>
              </a:spcAft>
              <a:defRPr sz="2400">
                <a:solidFill>
                  <a:schemeClr val="tx1"/>
                </a:solidFill>
                <a:latin typeface="Verdana" pitchFamily="34" charset="0"/>
              </a:defRPr>
            </a:lvl8pPr>
            <a:lvl9pPr marL="3886200" indent="-228600" eaLnBrk="0" fontAlgn="base" hangingPunct="0">
              <a:spcBef>
                <a:spcPct val="0"/>
              </a:spcBef>
              <a:spcAft>
                <a:spcPct val="0"/>
              </a:spcAft>
              <a:defRPr sz="2400">
                <a:solidFill>
                  <a:schemeClr val="tx1"/>
                </a:solidFill>
                <a:latin typeface="Verdana" pitchFamily="34" charset="0"/>
              </a:defRPr>
            </a:lvl9pPr>
          </a:lstStyle>
          <a:p>
            <a:pPr algn="ctr">
              <a:spcBef>
                <a:spcPct val="50000"/>
              </a:spcBef>
            </a:pPr>
            <a:r>
              <a:rPr lang="en-US" altLang="en-US">
                <a:solidFill>
                  <a:srgbClr val="006699"/>
                </a:solidFill>
                <a:latin typeface="Arial Black" pitchFamily="34" charset="0"/>
              </a:rPr>
              <a:t>Example 2: Finding Trigonometric Ratios in Special Right Triangles</a:t>
            </a:r>
          </a:p>
        </p:txBody>
      </p:sp>
      <p:sp>
        <p:nvSpPr>
          <p:cNvPr id="15363" name="Rectangle 4"/>
          <p:cNvSpPr>
            <a:spLocks noChangeArrowheads="1"/>
          </p:cNvSpPr>
          <p:nvPr/>
        </p:nvSpPr>
        <p:spPr bwMode="auto">
          <a:xfrm>
            <a:off x="381000" y="1905000"/>
            <a:ext cx="7924800"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Verdana" pitchFamily="34" charset="0"/>
              </a:defRPr>
            </a:lvl1pPr>
            <a:lvl2pPr marL="742950" indent="-285750" eaLnBrk="0" hangingPunct="0">
              <a:defRPr sz="2400">
                <a:solidFill>
                  <a:schemeClr val="tx1"/>
                </a:solidFill>
                <a:latin typeface="Verdana" pitchFamily="34" charset="0"/>
              </a:defRPr>
            </a:lvl2pPr>
            <a:lvl3pPr marL="1143000" indent="-228600" eaLnBrk="0" hangingPunct="0">
              <a:defRPr sz="2400">
                <a:solidFill>
                  <a:schemeClr val="tx1"/>
                </a:solidFill>
                <a:latin typeface="Verdana" pitchFamily="34" charset="0"/>
              </a:defRPr>
            </a:lvl3pPr>
            <a:lvl4pPr marL="1600200" indent="-228600" eaLnBrk="0" hangingPunct="0">
              <a:defRPr sz="2400">
                <a:solidFill>
                  <a:schemeClr val="tx1"/>
                </a:solidFill>
                <a:latin typeface="Verdana" pitchFamily="34" charset="0"/>
              </a:defRPr>
            </a:lvl4pPr>
            <a:lvl5pPr marL="2057400" indent="-228600" eaLnBrk="0" hangingPunct="0">
              <a:defRPr sz="2400">
                <a:solidFill>
                  <a:schemeClr val="tx1"/>
                </a:solidFill>
                <a:latin typeface="Verdana" pitchFamily="34" charset="0"/>
              </a:defRPr>
            </a:lvl5pPr>
            <a:lvl6pPr marL="2514600" indent="-228600" eaLnBrk="0" fontAlgn="base" hangingPunct="0">
              <a:spcBef>
                <a:spcPct val="0"/>
              </a:spcBef>
              <a:spcAft>
                <a:spcPct val="0"/>
              </a:spcAft>
              <a:defRPr sz="2400">
                <a:solidFill>
                  <a:schemeClr val="tx1"/>
                </a:solidFill>
                <a:latin typeface="Verdana" pitchFamily="34" charset="0"/>
              </a:defRPr>
            </a:lvl6pPr>
            <a:lvl7pPr marL="2971800" indent="-228600" eaLnBrk="0" fontAlgn="base" hangingPunct="0">
              <a:spcBef>
                <a:spcPct val="0"/>
              </a:spcBef>
              <a:spcAft>
                <a:spcPct val="0"/>
              </a:spcAft>
              <a:defRPr sz="2400">
                <a:solidFill>
                  <a:schemeClr val="tx1"/>
                </a:solidFill>
                <a:latin typeface="Verdana" pitchFamily="34" charset="0"/>
              </a:defRPr>
            </a:lvl7pPr>
            <a:lvl8pPr marL="3429000" indent="-228600" eaLnBrk="0" fontAlgn="base" hangingPunct="0">
              <a:spcBef>
                <a:spcPct val="0"/>
              </a:spcBef>
              <a:spcAft>
                <a:spcPct val="0"/>
              </a:spcAft>
              <a:defRPr sz="2400">
                <a:solidFill>
                  <a:schemeClr val="tx1"/>
                </a:solidFill>
                <a:latin typeface="Verdana" pitchFamily="34" charset="0"/>
              </a:defRPr>
            </a:lvl8pPr>
            <a:lvl9pPr marL="3886200" indent="-228600" eaLnBrk="0" fontAlgn="base" hangingPunct="0">
              <a:spcBef>
                <a:spcPct val="0"/>
              </a:spcBef>
              <a:spcAft>
                <a:spcPct val="0"/>
              </a:spcAft>
              <a:defRPr sz="2400">
                <a:solidFill>
                  <a:schemeClr val="tx1"/>
                </a:solidFill>
                <a:latin typeface="Verdana" pitchFamily="34" charset="0"/>
              </a:defRPr>
            </a:lvl9pPr>
          </a:lstStyle>
          <a:p>
            <a:pPr eaLnBrk="1" hangingPunct="1"/>
            <a:r>
              <a:rPr lang="en-US" altLang="en-US" b="1"/>
              <a:t>Use a special right triangle to write cos 30° as a fraction.</a:t>
            </a:r>
          </a:p>
        </p:txBody>
      </p:sp>
      <p:pic>
        <p:nvPicPr>
          <p:cNvPr id="30726" name="Picture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1000" y="2819400"/>
            <a:ext cx="1878013" cy="2066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0730" name="Rectangle 10"/>
          <p:cNvSpPr>
            <a:spLocks noChangeArrowheads="1"/>
          </p:cNvSpPr>
          <p:nvPr/>
        </p:nvSpPr>
        <p:spPr bwMode="auto">
          <a:xfrm>
            <a:off x="2667000" y="3352800"/>
            <a:ext cx="526097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Verdana" pitchFamily="34" charset="0"/>
              </a:defRPr>
            </a:lvl1pPr>
            <a:lvl2pPr marL="742950" indent="-285750" eaLnBrk="0" hangingPunct="0">
              <a:defRPr sz="2400">
                <a:solidFill>
                  <a:schemeClr val="tx1"/>
                </a:solidFill>
                <a:latin typeface="Verdana" pitchFamily="34" charset="0"/>
              </a:defRPr>
            </a:lvl2pPr>
            <a:lvl3pPr marL="1143000" indent="-228600" eaLnBrk="0" hangingPunct="0">
              <a:defRPr sz="2400">
                <a:solidFill>
                  <a:schemeClr val="tx1"/>
                </a:solidFill>
                <a:latin typeface="Verdana" pitchFamily="34" charset="0"/>
              </a:defRPr>
            </a:lvl3pPr>
            <a:lvl4pPr marL="1600200" indent="-228600" eaLnBrk="0" hangingPunct="0">
              <a:defRPr sz="2400">
                <a:solidFill>
                  <a:schemeClr val="tx1"/>
                </a:solidFill>
                <a:latin typeface="Verdana" pitchFamily="34" charset="0"/>
              </a:defRPr>
            </a:lvl4pPr>
            <a:lvl5pPr marL="2057400" indent="-228600" eaLnBrk="0" hangingPunct="0">
              <a:defRPr sz="2400">
                <a:solidFill>
                  <a:schemeClr val="tx1"/>
                </a:solidFill>
                <a:latin typeface="Verdana" pitchFamily="34" charset="0"/>
              </a:defRPr>
            </a:lvl5pPr>
            <a:lvl6pPr marL="2514600" indent="-228600" eaLnBrk="0" fontAlgn="base" hangingPunct="0">
              <a:spcBef>
                <a:spcPct val="0"/>
              </a:spcBef>
              <a:spcAft>
                <a:spcPct val="0"/>
              </a:spcAft>
              <a:defRPr sz="2400">
                <a:solidFill>
                  <a:schemeClr val="tx1"/>
                </a:solidFill>
                <a:latin typeface="Verdana" pitchFamily="34" charset="0"/>
              </a:defRPr>
            </a:lvl6pPr>
            <a:lvl7pPr marL="2971800" indent="-228600" eaLnBrk="0" fontAlgn="base" hangingPunct="0">
              <a:spcBef>
                <a:spcPct val="0"/>
              </a:spcBef>
              <a:spcAft>
                <a:spcPct val="0"/>
              </a:spcAft>
              <a:defRPr sz="2400">
                <a:solidFill>
                  <a:schemeClr val="tx1"/>
                </a:solidFill>
                <a:latin typeface="Verdana" pitchFamily="34" charset="0"/>
              </a:defRPr>
            </a:lvl7pPr>
            <a:lvl8pPr marL="3429000" indent="-228600" eaLnBrk="0" fontAlgn="base" hangingPunct="0">
              <a:spcBef>
                <a:spcPct val="0"/>
              </a:spcBef>
              <a:spcAft>
                <a:spcPct val="0"/>
              </a:spcAft>
              <a:defRPr sz="2400">
                <a:solidFill>
                  <a:schemeClr val="tx1"/>
                </a:solidFill>
                <a:latin typeface="Verdana" pitchFamily="34" charset="0"/>
              </a:defRPr>
            </a:lvl8pPr>
            <a:lvl9pPr marL="3886200" indent="-228600" eaLnBrk="0" fontAlgn="base" hangingPunct="0">
              <a:spcBef>
                <a:spcPct val="0"/>
              </a:spcBef>
              <a:spcAft>
                <a:spcPct val="0"/>
              </a:spcAft>
              <a:defRPr sz="2400">
                <a:solidFill>
                  <a:schemeClr val="tx1"/>
                </a:solidFill>
                <a:latin typeface="Verdana" pitchFamily="34" charset="0"/>
              </a:defRPr>
            </a:lvl9pPr>
          </a:lstStyle>
          <a:p>
            <a:pPr eaLnBrk="1" hangingPunct="1"/>
            <a:r>
              <a:rPr lang="en-US" altLang="en-US" i="1">
                <a:solidFill>
                  <a:srgbClr val="3333FF"/>
                </a:solidFill>
              </a:rPr>
              <a:t>Draw and label a 30º-60º-90º ∆.</a:t>
            </a:r>
          </a:p>
        </p:txBody>
      </p:sp>
      <p:pic>
        <p:nvPicPr>
          <p:cNvPr id="30733" name="Picture 13" descr="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57600" y="5029200"/>
            <a:ext cx="4019550" cy="781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34" name="Picture 14" descr="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81000" y="5029200"/>
            <a:ext cx="2724150" cy="809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30730"/>
                                        </p:tgtEl>
                                        <p:attrNameLst>
                                          <p:attrName>style.visibility</p:attrName>
                                        </p:attrNameLst>
                                      </p:cBhvr>
                                      <p:to>
                                        <p:strVal val="visible"/>
                                      </p:to>
                                    </p:set>
                                    <p:animEffect transition="in" filter="dissolve">
                                      <p:cBhvr>
                                        <p:cTn id="7" dur="500"/>
                                        <p:tgtEl>
                                          <p:spTgt spid="30730"/>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4" presetClass="entr" presetSubtype="16" fill="hold" nodeType="clickEffect">
                                  <p:stCondLst>
                                    <p:cond delay="0"/>
                                  </p:stCondLst>
                                  <p:childTnLst>
                                    <p:set>
                                      <p:cBhvr>
                                        <p:cTn id="11" dur="1" fill="hold">
                                          <p:stCondLst>
                                            <p:cond delay="0"/>
                                          </p:stCondLst>
                                        </p:cTn>
                                        <p:tgtEl>
                                          <p:spTgt spid="30726"/>
                                        </p:tgtEl>
                                        <p:attrNameLst>
                                          <p:attrName>style.visibility</p:attrName>
                                        </p:attrNameLst>
                                      </p:cBhvr>
                                      <p:to>
                                        <p:strVal val="visible"/>
                                      </p:to>
                                    </p:set>
                                    <p:animEffect transition="in" filter="box(in)">
                                      <p:cBhvr>
                                        <p:cTn id="12" dur="500"/>
                                        <p:tgtEl>
                                          <p:spTgt spid="30726"/>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9" presetClass="entr" presetSubtype="0" fill="hold" nodeType="clickEffect">
                                  <p:stCondLst>
                                    <p:cond delay="0"/>
                                  </p:stCondLst>
                                  <p:childTnLst>
                                    <p:set>
                                      <p:cBhvr>
                                        <p:cTn id="16" dur="1" fill="hold">
                                          <p:stCondLst>
                                            <p:cond delay="0"/>
                                          </p:stCondLst>
                                        </p:cTn>
                                        <p:tgtEl>
                                          <p:spTgt spid="30733"/>
                                        </p:tgtEl>
                                        <p:attrNameLst>
                                          <p:attrName>style.visibility</p:attrName>
                                        </p:attrNameLst>
                                      </p:cBhvr>
                                      <p:to>
                                        <p:strVal val="visible"/>
                                      </p:to>
                                    </p:set>
                                    <p:animEffect transition="in" filter="dissolve">
                                      <p:cBhvr>
                                        <p:cTn id="17" dur="500"/>
                                        <p:tgtEl>
                                          <p:spTgt spid="30733"/>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9" presetClass="entr" presetSubtype="0" fill="hold" nodeType="clickEffect">
                                  <p:stCondLst>
                                    <p:cond delay="0"/>
                                  </p:stCondLst>
                                  <p:childTnLst>
                                    <p:set>
                                      <p:cBhvr>
                                        <p:cTn id="21" dur="1" fill="hold">
                                          <p:stCondLst>
                                            <p:cond delay="0"/>
                                          </p:stCondLst>
                                        </p:cTn>
                                        <p:tgtEl>
                                          <p:spTgt spid="30734"/>
                                        </p:tgtEl>
                                        <p:attrNameLst>
                                          <p:attrName>style.visibility</p:attrName>
                                        </p:attrNameLst>
                                      </p:cBhvr>
                                      <p:to>
                                        <p:strVal val="visible"/>
                                      </p:to>
                                    </p:set>
                                    <p:animEffect transition="in" filter="dissolve">
                                      <p:cBhvr>
                                        <p:cTn id="22" dur="500"/>
                                        <p:tgtEl>
                                          <p:spTgt spid="307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30"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ext Box 2"/>
          <p:cNvSpPr txBox="1">
            <a:spLocks noChangeArrowheads="1"/>
          </p:cNvSpPr>
          <p:nvPr/>
        </p:nvSpPr>
        <p:spPr bwMode="auto">
          <a:xfrm>
            <a:off x="0" y="838200"/>
            <a:ext cx="9144000" cy="457200"/>
          </a:xfrm>
          <a:prstGeom prst="rect">
            <a:avLst/>
          </a:prstGeom>
          <a:noFill/>
          <a:ln>
            <a:noFill/>
          </a:ln>
          <a:effectLst/>
          <a:extLst>
            <a:ext uri="{909E8E84-426E-40DD-AFC4-6F175D3DCCD1}">
              <a14:hiddenFill xmlns:a14="http://schemas.microsoft.com/office/drawing/2010/main">
                <a:gradFill rotWithShape="0">
                  <a:gsLst>
                    <a:gs pos="0">
                      <a:schemeClr val="accent2"/>
                    </a:gs>
                    <a:gs pos="100000">
                      <a:schemeClr val="accent1"/>
                    </a:gs>
                  </a:gsLst>
                  <a:path path="rect">
                    <a:fillToRect r="100000" b="100000"/>
                  </a:path>
                </a:gra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eaLnBrk="0" hangingPunct="0">
              <a:defRPr sz="2400">
                <a:solidFill>
                  <a:schemeClr val="tx1"/>
                </a:solidFill>
                <a:latin typeface="Verdana" pitchFamily="34" charset="0"/>
              </a:defRPr>
            </a:lvl1pPr>
            <a:lvl2pPr marL="742950" indent="-285750" eaLnBrk="0" hangingPunct="0">
              <a:defRPr sz="2400">
                <a:solidFill>
                  <a:schemeClr val="tx1"/>
                </a:solidFill>
                <a:latin typeface="Verdana" pitchFamily="34" charset="0"/>
              </a:defRPr>
            </a:lvl2pPr>
            <a:lvl3pPr marL="1143000" indent="-228600" eaLnBrk="0" hangingPunct="0">
              <a:defRPr sz="2400">
                <a:solidFill>
                  <a:schemeClr val="tx1"/>
                </a:solidFill>
                <a:latin typeface="Verdana" pitchFamily="34" charset="0"/>
              </a:defRPr>
            </a:lvl3pPr>
            <a:lvl4pPr marL="1600200" indent="-228600" eaLnBrk="0" hangingPunct="0">
              <a:defRPr sz="2400">
                <a:solidFill>
                  <a:schemeClr val="tx1"/>
                </a:solidFill>
                <a:latin typeface="Verdana" pitchFamily="34" charset="0"/>
              </a:defRPr>
            </a:lvl4pPr>
            <a:lvl5pPr marL="2057400" indent="-228600" eaLnBrk="0" hangingPunct="0">
              <a:defRPr sz="2400">
                <a:solidFill>
                  <a:schemeClr val="tx1"/>
                </a:solidFill>
                <a:latin typeface="Verdana" pitchFamily="34" charset="0"/>
              </a:defRPr>
            </a:lvl5pPr>
            <a:lvl6pPr marL="2514600" indent="-228600" eaLnBrk="0" fontAlgn="base" hangingPunct="0">
              <a:spcBef>
                <a:spcPct val="0"/>
              </a:spcBef>
              <a:spcAft>
                <a:spcPct val="0"/>
              </a:spcAft>
              <a:defRPr sz="2400">
                <a:solidFill>
                  <a:schemeClr val="tx1"/>
                </a:solidFill>
                <a:latin typeface="Verdana" pitchFamily="34" charset="0"/>
              </a:defRPr>
            </a:lvl6pPr>
            <a:lvl7pPr marL="2971800" indent="-228600" eaLnBrk="0" fontAlgn="base" hangingPunct="0">
              <a:spcBef>
                <a:spcPct val="0"/>
              </a:spcBef>
              <a:spcAft>
                <a:spcPct val="0"/>
              </a:spcAft>
              <a:defRPr sz="2400">
                <a:solidFill>
                  <a:schemeClr val="tx1"/>
                </a:solidFill>
                <a:latin typeface="Verdana" pitchFamily="34" charset="0"/>
              </a:defRPr>
            </a:lvl7pPr>
            <a:lvl8pPr marL="3429000" indent="-228600" eaLnBrk="0" fontAlgn="base" hangingPunct="0">
              <a:spcBef>
                <a:spcPct val="0"/>
              </a:spcBef>
              <a:spcAft>
                <a:spcPct val="0"/>
              </a:spcAft>
              <a:defRPr sz="2400">
                <a:solidFill>
                  <a:schemeClr val="tx1"/>
                </a:solidFill>
                <a:latin typeface="Verdana" pitchFamily="34" charset="0"/>
              </a:defRPr>
            </a:lvl8pPr>
            <a:lvl9pPr marL="3886200" indent="-228600" eaLnBrk="0" fontAlgn="base" hangingPunct="0">
              <a:spcBef>
                <a:spcPct val="0"/>
              </a:spcBef>
              <a:spcAft>
                <a:spcPct val="0"/>
              </a:spcAft>
              <a:defRPr sz="2400">
                <a:solidFill>
                  <a:schemeClr val="tx1"/>
                </a:solidFill>
                <a:latin typeface="Verdana" pitchFamily="34" charset="0"/>
              </a:defRPr>
            </a:lvl9pPr>
          </a:lstStyle>
          <a:p>
            <a:pPr algn="ctr">
              <a:spcBef>
                <a:spcPct val="50000"/>
              </a:spcBef>
            </a:pPr>
            <a:r>
              <a:rPr lang="en-US" altLang="en-US">
                <a:solidFill>
                  <a:srgbClr val="FF0000"/>
                </a:solidFill>
                <a:latin typeface="Arial Black" pitchFamily="34" charset="0"/>
              </a:rPr>
              <a:t>Check It Out!</a:t>
            </a:r>
            <a:r>
              <a:rPr lang="en-US" altLang="en-US">
                <a:solidFill>
                  <a:srgbClr val="006699"/>
                </a:solidFill>
                <a:latin typeface="Arial Black" pitchFamily="34" charset="0"/>
              </a:rPr>
              <a:t> Example 2 </a:t>
            </a:r>
            <a:endParaRPr lang="en-US" altLang="en-US" sz="2600">
              <a:solidFill>
                <a:schemeClr val="accent2"/>
              </a:solidFill>
              <a:latin typeface="Arial MT Bl" charset="0"/>
            </a:endParaRPr>
          </a:p>
        </p:txBody>
      </p:sp>
      <p:sp>
        <p:nvSpPr>
          <p:cNvPr id="16387" name="Rectangle 3"/>
          <p:cNvSpPr>
            <a:spLocks noChangeArrowheads="1"/>
          </p:cNvSpPr>
          <p:nvPr/>
        </p:nvSpPr>
        <p:spPr bwMode="auto">
          <a:xfrm>
            <a:off x="457200" y="1600200"/>
            <a:ext cx="8001000"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Verdana" pitchFamily="34" charset="0"/>
              </a:defRPr>
            </a:lvl1pPr>
            <a:lvl2pPr marL="742950" indent="-285750" eaLnBrk="0" hangingPunct="0">
              <a:defRPr sz="2400">
                <a:solidFill>
                  <a:schemeClr val="tx1"/>
                </a:solidFill>
                <a:latin typeface="Verdana" pitchFamily="34" charset="0"/>
              </a:defRPr>
            </a:lvl2pPr>
            <a:lvl3pPr marL="1143000" indent="-228600" eaLnBrk="0" hangingPunct="0">
              <a:defRPr sz="2400">
                <a:solidFill>
                  <a:schemeClr val="tx1"/>
                </a:solidFill>
                <a:latin typeface="Verdana" pitchFamily="34" charset="0"/>
              </a:defRPr>
            </a:lvl3pPr>
            <a:lvl4pPr marL="1600200" indent="-228600" eaLnBrk="0" hangingPunct="0">
              <a:defRPr sz="2400">
                <a:solidFill>
                  <a:schemeClr val="tx1"/>
                </a:solidFill>
                <a:latin typeface="Verdana" pitchFamily="34" charset="0"/>
              </a:defRPr>
            </a:lvl4pPr>
            <a:lvl5pPr marL="2057400" indent="-228600" eaLnBrk="0" hangingPunct="0">
              <a:defRPr sz="2400">
                <a:solidFill>
                  <a:schemeClr val="tx1"/>
                </a:solidFill>
                <a:latin typeface="Verdana" pitchFamily="34" charset="0"/>
              </a:defRPr>
            </a:lvl5pPr>
            <a:lvl6pPr marL="2514600" indent="-228600" eaLnBrk="0" fontAlgn="base" hangingPunct="0">
              <a:spcBef>
                <a:spcPct val="0"/>
              </a:spcBef>
              <a:spcAft>
                <a:spcPct val="0"/>
              </a:spcAft>
              <a:defRPr sz="2400">
                <a:solidFill>
                  <a:schemeClr val="tx1"/>
                </a:solidFill>
                <a:latin typeface="Verdana" pitchFamily="34" charset="0"/>
              </a:defRPr>
            </a:lvl6pPr>
            <a:lvl7pPr marL="2971800" indent="-228600" eaLnBrk="0" fontAlgn="base" hangingPunct="0">
              <a:spcBef>
                <a:spcPct val="0"/>
              </a:spcBef>
              <a:spcAft>
                <a:spcPct val="0"/>
              </a:spcAft>
              <a:defRPr sz="2400">
                <a:solidFill>
                  <a:schemeClr val="tx1"/>
                </a:solidFill>
                <a:latin typeface="Verdana" pitchFamily="34" charset="0"/>
              </a:defRPr>
            </a:lvl7pPr>
            <a:lvl8pPr marL="3429000" indent="-228600" eaLnBrk="0" fontAlgn="base" hangingPunct="0">
              <a:spcBef>
                <a:spcPct val="0"/>
              </a:spcBef>
              <a:spcAft>
                <a:spcPct val="0"/>
              </a:spcAft>
              <a:defRPr sz="2400">
                <a:solidFill>
                  <a:schemeClr val="tx1"/>
                </a:solidFill>
                <a:latin typeface="Verdana" pitchFamily="34" charset="0"/>
              </a:defRPr>
            </a:lvl8pPr>
            <a:lvl9pPr marL="3886200" indent="-228600" eaLnBrk="0" fontAlgn="base" hangingPunct="0">
              <a:spcBef>
                <a:spcPct val="0"/>
              </a:spcBef>
              <a:spcAft>
                <a:spcPct val="0"/>
              </a:spcAft>
              <a:defRPr sz="2400">
                <a:solidFill>
                  <a:schemeClr val="tx1"/>
                </a:solidFill>
                <a:latin typeface="Verdana" pitchFamily="34" charset="0"/>
              </a:defRPr>
            </a:lvl9pPr>
          </a:lstStyle>
          <a:p>
            <a:pPr eaLnBrk="1" hangingPunct="1"/>
            <a:r>
              <a:rPr lang="en-US" altLang="en-US" b="1"/>
              <a:t>Use a special right triangle to write tan 45° as a fraction.</a:t>
            </a:r>
          </a:p>
        </p:txBody>
      </p:sp>
      <p:sp>
        <p:nvSpPr>
          <p:cNvPr id="31749" name="Rectangle 5"/>
          <p:cNvSpPr>
            <a:spLocks noChangeArrowheads="1"/>
          </p:cNvSpPr>
          <p:nvPr/>
        </p:nvSpPr>
        <p:spPr bwMode="auto">
          <a:xfrm>
            <a:off x="3352800" y="2971800"/>
            <a:ext cx="526097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Verdana" pitchFamily="34" charset="0"/>
              </a:defRPr>
            </a:lvl1pPr>
            <a:lvl2pPr marL="742950" indent="-285750" eaLnBrk="0" hangingPunct="0">
              <a:defRPr sz="2400">
                <a:solidFill>
                  <a:schemeClr val="tx1"/>
                </a:solidFill>
                <a:latin typeface="Verdana" pitchFamily="34" charset="0"/>
              </a:defRPr>
            </a:lvl2pPr>
            <a:lvl3pPr marL="1143000" indent="-228600" eaLnBrk="0" hangingPunct="0">
              <a:defRPr sz="2400">
                <a:solidFill>
                  <a:schemeClr val="tx1"/>
                </a:solidFill>
                <a:latin typeface="Verdana" pitchFamily="34" charset="0"/>
              </a:defRPr>
            </a:lvl3pPr>
            <a:lvl4pPr marL="1600200" indent="-228600" eaLnBrk="0" hangingPunct="0">
              <a:defRPr sz="2400">
                <a:solidFill>
                  <a:schemeClr val="tx1"/>
                </a:solidFill>
                <a:latin typeface="Verdana" pitchFamily="34" charset="0"/>
              </a:defRPr>
            </a:lvl4pPr>
            <a:lvl5pPr marL="2057400" indent="-228600" eaLnBrk="0" hangingPunct="0">
              <a:defRPr sz="2400">
                <a:solidFill>
                  <a:schemeClr val="tx1"/>
                </a:solidFill>
                <a:latin typeface="Verdana" pitchFamily="34" charset="0"/>
              </a:defRPr>
            </a:lvl5pPr>
            <a:lvl6pPr marL="2514600" indent="-228600" eaLnBrk="0" fontAlgn="base" hangingPunct="0">
              <a:spcBef>
                <a:spcPct val="0"/>
              </a:spcBef>
              <a:spcAft>
                <a:spcPct val="0"/>
              </a:spcAft>
              <a:defRPr sz="2400">
                <a:solidFill>
                  <a:schemeClr val="tx1"/>
                </a:solidFill>
                <a:latin typeface="Verdana" pitchFamily="34" charset="0"/>
              </a:defRPr>
            </a:lvl6pPr>
            <a:lvl7pPr marL="2971800" indent="-228600" eaLnBrk="0" fontAlgn="base" hangingPunct="0">
              <a:spcBef>
                <a:spcPct val="0"/>
              </a:spcBef>
              <a:spcAft>
                <a:spcPct val="0"/>
              </a:spcAft>
              <a:defRPr sz="2400">
                <a:solidFill>
                  <a:schemeClr val="tx1"/>
                </a:solidFill>
                <a:latin typeface="Verdana" pitchFamily="34" charset="0"/>
              </a:defRPr>
            </a:lvl7pPr>
            <a:lvl8pPr marL="3429000" indent="-228600" eaLnBrk="0" fontAlgn="base" hangingPunct="0">
              <a:spcBef>
                <a:spcPct val="0"/>
              </a:spcBef>
              <a:spcAft>
                <a:spcPct val="0"/>
              </a:spcAft>
              <a:defRPr sz="2400">
                <a:solidFill>
                  <a:schemeClr val="tx1"/>
                </a:solidFill>
                <a:latin typeface="Verdana" pitchFamily="34" charset="0"/>
              </a:defRPr>
            </a:lvl8pPr>
            <a:lvl9pPr marL="3886200" indent="-228600" eaLnBrk="0" fontAlgn="base" hangingPunct="0">
              <a:spcBef>
                <a:spcPct val="0"/>
              </a:spcBef>
              <a:spcAft>
                <a:spcPct val="0"/>
              </a:spcAft>
              <a:defRPr sz="2400">
                <a:solidFill>
                  <a:schemeClr val="tx1"/>
                </a:solidFill>
                <a:latin typeface="Verdana" pitchFamily="34" charset="0"/>
              </a:defRPr>
            </a:lvl9pPr>
          </a:lstStyle>
          <a:p>
            <a:pPr eaLnBrk="1" hangingPunct="1"/>
            <a:r>
              <a:rPr lang="en-US" altLang="en-US" i="1">
                <a:solidFill>
                  <a:srgbClr val="3333FF"/>
                </a:solidFill>
              </a:rPr>
              <a:t>Draw and label a 45º-45º-90º ∆.</a:t>
            </a:r>
          </a:p>
        </p:txBody>
      </p:sp>
      <p:pic>
        <p:nvPicPr>
          <p:cNvPr id="31754" name="Picture 10" descr="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19200" y="4953000"/>
            <a:ext cx="1914525" cy="733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755" name="Picture 11" descr="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886200" y="4953000"/>
            <a:ext cx="4286250" cy="781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31762" name="Group 18"/>
          <p:cNvGrpSpPr>
            <a:grpSpLocks/>
          </p:cNvGrpSpPr>
          <p:nvPr/>
        </p:nvGrpSpPr>
        <p:grpSpPr bwMode="auto">
          <a:xfrm>
            <a:off x="304800" y="2438400"/>
            <a:ext cx="2895600" cy="2241550"/>
            <a:chOff x="192" y="1536"/>
            <a:chExt cx="1824" cy="1412"/>
          </a:xfrm>
        </p:grpSpPr>
        <p:pic>
          <p:nvPicPr>
            <p:cNvPr id="16392" name="Picture 7"/>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92" y="1536"/>
              <a:ext cx="1824" cy="1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6393" name="Text Box 12"/>
            <p:cNvSpPr txBox="1">
              <a:spLocks noChangeArrowheads="1"/>
            </p:cNvSpPr>
            <p:nvPr/>
          </p:nvSpPr>
          <p:spPr bwMode="auto">
            <a:xfrm>
              <a:off x="912" y="2736"/>
              <a:ext cx="480" cy="212"/>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Verdana" pitchFamily="34" charset="0"/>
                </a:defRPr>
              </a:lvl1pPr>
              <a:lvl2pPr marL="742950" indent="-285750" eaLnBrk="0" hangingPunct="0">
                <a:defRPr sz="2400">
                  <a:solidFill>
                    <a:schemeClr val="tx1"/>
                  </a:solidFill>
                  <a:latin typeface="Verdana" pitchFamily="34" charset="0"/>
                </a:defRPr>
              </a:lvl2pPr>
              <a:lvl3pPr marL="1143000" indent="-228600" eaLnBrk="0" hangingPunct="0">
                <a:defRPr sz="2400">
                  <a:solidFill>
                    <a:schemeClr val="tx1"/>
                  </a:solidFill>
                  <a:latin typeface="Verdana" pitchFamily="34" charset="0"/>
                </a:defRPr>
              </a:lvl3pPr>
              <a:lvl4pPr marL="1600200" indent="-228600" eaLnBrk="0" hangingPunct="0">
                <a:defRPr sz="2400">
                  <a:solidFill>
                    <a:schemeClr val="tx1"/>
                  </a:solidFill>
                  <a:latin typeface="Verdana" pitchFamily="34" charset="0"/>
                </a:defRPr>
              </a:lvl4pPr>
              <a:lvl5pPr marL="2057400" indent="-228600" eaLnBrk="0" hangingPunct="0">
                <a:defRPr sz="2400">
                  <a:solidFill>
                    <a:schemeClr val="tx1"/>
                  </a:solidFill>
                  <a:latin typeface="Verdana" pitchFamily="34" charset="0"/>
                </a:defRPr>
              </a:lvl5pPr>
              <a:lvl6pPr marL="2514600" indent="-228600" eaLnBrk="0" fontAlgn="base" hangingPunct="0">
                <a:spcBef>
                  <a:spcPct val="0"/>
                </a:spcBef>
                <a:spcAft>
                  <a:spcPct val="0"/>
                </a:spcAft>
                <a:defRPr sz="2400">
                  <a:solidFill>
                    <a:schemeClr val="tx1"/>
                  </a:solidFill>
                  <a:latin typeface="Verdana" pitchFamily="34" charset="0"/>
                </a:defRPr>
              </a:lvl6pPr>
              <a:lvl7pPr marL="2971800" indent="-228600" eaLnBrk="0" fontAlgn="base" hangingPunct="0">
                <a:spcBef>
                  <a:spcPct val="0"/>
                </a:spcBef>
                <a:spcAft>
                  <a:spcPct val="0"/>
                </a:spcAft>
                <a:defRPr sz="2400">
                  <a:solidFill>
                    <a:schemeClr val="tx1"/>
                  </a:solidFill>
                  <a:latin typeface="Verdana" pitchFamily="34" charset="0"/>
                </a:defRPr>
              </a:lvl7pPr>
              <a:lvl8pPr marL="3429000" indent="-228600" eaLnBrk="0" fontAlgn="base" hangingPunct="0">
                <a:spcBef>
                  <a:spcPct val="0"/>
                </a:spcBef>
                <a:spcAft>
                  <a:spcPct val="0"/>
                </a:spcAft>
                <a:defRPr sz="2400">
                  <a:solidFill>
                    <a:schemeClr val="tx1"/>
                  </a:solidFill>
                  <a:latin typeface="Verdana" pitchFamily="34" charset="0"/>
                </a:defRPr>
              </a:lvl8pPr>
              <a:lvl9pPr marL="3886200" indent="-228600" eaLnBrk="0" fontAlgn="base" hangingPunct="0">
                <a:spcBef>
                  <a:spcPct val="0"/>
                </a:spcBef>
                <a:spcAft>
                  <a:spcPct val="0"/>
                </a:spcAft>
                <a:defRPr sz="2400">
                  <a:solidFill>
                    <a:schemeClr val="tx1"/>
                  </a:solidFill>
                  <a:latin typeface="Verdana" pitchFamily="34" charset="0"/>
                </a:defRPr>
              </a:lvl9pPr>
            </a:lstStyle>
            <a:p>
              <a:pPr eaLnBrk="1" hangingPunct="1">
                <a:spcBef>
                  <a:spcPct val="50000"/>
                </a:spcBef>
              </a:pPr>
              <a:r>
                <a:rPr lang="en-US" altLang="en-US" sz="1600" i="1"/>
                <a:t>s</a:t>
              </a:r>
            </a:p>
          </p:txBody>
        </p:sp>
        <p:sp>
          <p:nvSpPr>
            <p:cNvPr id="16394" name="Freeform 14"/>
            <p:cNvSpPr>
              <a:spLocks/>
            </p:cNvSpPr>
            <p:nvPr/>
          </p:nvSpPr>
          <p:spPr bwMode="auto">
            <a:xfrm>
              <a:off x="480" y="1824"/>
              <a:ext cx="960" cy="864"/>
            </a:xfrm>
            <a:custGeom>
              <a:avLst/>
              <a:gdLst>
                <a:gd name="T0" fmla="*/ 0 w 960"/>
                <a:gd name="T1" fmla="*/ 864 h 864"/>
                <a:gd name="T2" fmla="*/ 960 w 960"/>
                <a:gd name="T3" fmla="*/ 0 h 864"/>
                <a:gd name="T4" fmla="*/ 912 w 960"/>
                <a:gd name="T5" fmla="*/ 528 h 864"/>
                <a:gd name="T6" fmla="*/ 144 w 960"/>
                <a:gd name="T7" fmla="*/ 864 h 864"/>
                <a:gd name="T8" fmla="*/ 0 w 960"/>
                <a:gd name="T9" fmla="*/ 864 h 86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960" h="864">
                  <a:moveTo>
                    <a:pt x="0" y="864"/>
                  </a:moveTo>
                  <a:lnTo>
                    <a:pt x="960" y="0"/>
                  </a:lnTo>
                  <a:lnTo>
                    <a:pt x="912" y="528"/>
                  </a:lnTo>
                  <a:lnTo>
                    <a:pt x="144" y="864"/>
                  </a:lnTo>
                  <a:lnTo>
                    <a:pt x="0" y="864"/>
                  </a:lnTo>
                  <a:close/>
                </a:path>
              </a:pathLst>
            </a:custGeom>
            <a:solidFill>
              <a:schemeClr val="bg1"/>
            </a:solidFill>
            <a:ln w="9525">
              <a:solidFill>
                <a:schemeClr val="bg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6395" name="Text Box 15"/>
            <p:cNvSpPr txBox="1">
              <a:spLocks noChangeArrowheads="1"/>
            </p:cNvSpPr>
            <p:nvPr/>
          </p:nvSpPr>
          <p:spPr bwMode="auto">
            <a:xfrm>
              <a:off x="528" y="2496"/>
              <a:ext cx="480" cy="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Verdana" pitchFamily="34" charset="0"/>
                </a:defRPr>
              </a:lvl1pPr>
              <a:lvl2pPr marL="742950" indent="-285750" eaLnBrk="0" hangingPunct="0">
                <a:defRPr sz="2400">
                  <a:solidFill>
                    <a:schemeClr val="tx1"/>
                  </a:solidFill>
                  <a:latin typeface="Verdana" pitchFamily="34" charset="0"/>
                </a:defRPr>
              </a:lvl2pPr>
              <a:lvl3pPr marL="1143000" indent="-228600" eaLnBrk="0" hangingPunct="0">
                <a:defRPr sz="2400">
                  <a:solidFill>
                    <a:schemeClr val="tx1"/>
                  </a:solidFill>
                  <a:latin typeface="Verdana" pitchFamily="34" charset="0"/>
                </a:defRPr>
              </a:lvl3pPr>
              <a:lvl4pPr marL="1600200" indent="-228600" eaLnBrk="0" hangingPunct="0">
                <a:defRPr sz="2400">
                  <a:solidFill>
                    <a:schemeClr val="tx1"/>
                  </a:solidFill>
                  <a:latin typeface="Verdana" pitchFamily="34" charset="0"/>
                </a:defRPr>
              </a:lvl4pPr>
              <a:lvl5pPr marL="2057400" indent="-228600" eaLnBrk="0" hangingPunct="0">
                <a:defRPr sz="2400">
                  <a:solidFill>
                    <a:schemeClr val="tx1"/>
                  </a:solidFill>
                  <a:latin typeface="Verdana" pitchFamily="34" charset="0"/>
                </a:defRPr>
              </a:lvl5pPr>
              <a:lvl6pPr marL="2514600" indent="-228600" eaLnBrk="0" fontAlgn="base" hangingPunct="0">
                <a:spcBef>
                  <a:spcPct val="0"/>
                </a:spcBef>
                <a:spcAft>
                  <a:spcPct val="0"/>
                </a:spcAft>
                <a:defRPr sz="2400">
                  <a:solidFill>
                    <a:schemeClr val="tx1"/>
                  </a:solidFill>
                  <a:latin typeface="Verdana" pitchFamily="34" charset="0"/>
                </a:defRPr>
              </a:lvl6pPr>
              <a:lvl7pPr marL="2971800" indent="-228600" eaLnBrk="0" fontAlgn="base" hangingPunct="0">
                <a:spcBef>
                  <a:spcPct val="0"/>
                </a:spcBef>
                <a:spcAft>
                  <a:spcPct val="0"/>
                </a:spcAft>
                <a:defRPr sz="2400">
                  <a:solidFill>
                    <a:schemeClr val="tx1"/>
                  </a:solidFill>
                  <a:latin typeface="Verdana" pitchFamily="34" charset="0"/>
                </a:defRPr>
              </a:lvl7pPr>
              <a:lvl8pPr marL="3429000" indent="-228600" eaLnBrk="0" fontAlgn="base" hangingPunct="0">
                <a:spcBef>
                  <a:spcPct val="0"/>
                </a:spcBef>
                <a:spcAft>
                  <a:spcPct val="0"/>
                </a:spcAft>
                <a:defRPr sz="2400">
                  <a:solidFill>
                    <a:schemeClr val="tx1"/>
                  </a:solidFill>
                  <a:latin typeface="Verdana" pitchFamily="34" charset="0"/>
                </a:defRPr>
              </a:lvl8pPr>
              <a:lvl9pPr marL="3886200" indent="-228600" eaLnBrk="0" fontAlgn="base" hangingPunct="0">
                <a:spcBef>
                  <a:spcPct val="0"/>
                </a:spcBef>
                <a:spcAft>
                  <a:spcPct val="0"/>
                </a:spcAft>
                <a:defRPr sz="2400">
                  <a:solidFill>
                    <a:schemeClr val="tx1"/>
                  </a:solidFill>
                  <a:latin typeface="Verdana" pitchFamily="34" charset="0"/>
                </a:defRPr>
              </a:lvl9pPr>
            </a:lstStyle>
            <a:p>
              <a:pPr eaLnBrk="1" hangingPunct="1">
                <a:spcBef>
                  <a:spcPct val="50000"/>
                </a:spcBef>
              </a:pPr>
              <a:r>
                <a:rPr lang="en-US" altLang="en-US" sz="1600"/>
                <a:t>45°</a:t>
              </a:r>
            </a:p>
          </p:txBody>
        </p:sp>
        <p:sp>
          <p:nvSpPr>
            <p:cNvPr id="16396" name="Text Box 16"/>
            <p:cNvSpPr txBox="1">
              <a:spLocks noChangeArrowheads="1"/>
            </p:cNvSpPr>
            <p:nvPr/>
          </p:nvSpPr>
          <p:spPr bwMode="auto">
            <a:xfrm>
              <a:off x="1200" y="1920"/>
              <a:ext cx="480" cy="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Verdana" pitchFamily="34" charset="0"/>
                </a:defRPr>
              </a:lvl1pPr>
              <a:lvl2pPr marL="742950" indent="-285750" eaLnBrk="0" hangingPunct="0">
                <a:defRPr sz="2400">
                  <a:solidFill>
                    <a:schemeClr val="tx1"/>
                  </a:solidFill>
                  <a:latin typeface="Verdana" pitchFamily="34" charset="0"/>
                </a:defRPr>
              </a:lvl2pPr>
              <a:lvl3pPr marL="1143000" indent="-228600" eaLnBrk="0" hangingPunct="0">
                <a:defRPr sz="2400">
                  <a:solidFill>
                    <a:schemeClr val="tx1"/>
                  </a:solidFill>
                  <a:latin typeface="Verdana" pitchFamily="34" charset="0"/>
                </a:defRPr>
              </a:lvl3pPr>
              <a:lvl4pPr marL="1600200" indent="-228600" eaLnBrk="0" hangingPunct="0">
                <a:defRPr sz="2400">
                  <a:solidFill>
                    <a:schemeClr val="tx1"/>
                  </a:solidFill>
                  <a:latin typeface="Verdana" pitchFamily="34" charset="0"/>
                </a:defRPr>
              </a:lvl4pPr>
              <a:lvl5pPr marL="2057400" indent="-228600" eaLnBrk="0" hangingPunct="0">
                <a:defRPr sz="2400">
                  <a:solidFill>
                    <a:schemeClr val="tx1"/>
                  </a:solidFill>
                  <a:latin typeface="Verdana" pitchFamily="34" charset="0"/>
                </a:defRPr>
              </a:lvl5pPr>
              <a:lvl6pPr marL="2514600" indent="-228600" eaLnBrk="0" fontAlgn="base" hangingPunct="0">
                <a:spcBef>
                  <a:spcPct val="0"/>
                </a:spcBef>
                <a:spcAft>
                  <a:spcPct val="0"/>
                </a:spcAft>
                <a:defRPr sz="2400">
                  <a:solidFill>
                    <a:schemeClr val="tx1"/>
                  </a:solidFill>
                  <a:latin typeface="Verdana" pitchFamily="34" charset="0"/>
                </a:defRPr>
              </a:lvl6pPr>
              <a:lvl7pPr marL="2971800" indent="-228600" eaLnBrk="0" fontAlgn="base" hangingPunct="0">
                <a:spcBef>
                  <a:spcPct val="0"/>
                </a:spcBef>
                <a:spcAft>
                  <a:spcPct val="0"/>
                </a:spcAft>
                <a:defRPr sz="2400">
                  <a:solidFill>
                    <a:schemeClr val="tx1"/>
                  </a:solidFill>
                  <a:latin typeface="Verdana" pitchFamily="34" charset="0"/>
                </a:defRPr>
              </a:lvl7pPr>
              <a:lvl8pPr marL="3429000" indent="-228600" eaLnBrk="0" fontAlgn="base" hangingPunct="0">
                <a:spcBef>
                  <a:spcPct val="0"/>
                </a:spcBef>
                <a:spcAft>
                  <a:spcPct val="0"/>
                </a:spcAft>
                <a:defRPr sz="2400">
                  <a:solidFill>
                    <a:schemeClr val="tx1"/>
                  </a:solidFill>
                  <a:latin typeface="Verdana" pitchFamily="34" charset="0"/>
                </a:defRPr>
              </a:lvl8pPr>
              <a:lvl9pPr marL="3886200" indent="-228600" eaLnBrk="0" fontAlgn="base" hangingPunct="0">
                <a:spcBef>
                  <a:spcPct val="0"/>
                </a:spcBef>
                <a:spcAft>
                  <a:spcPct val="0"/>
                </a:spcAft>
                <a:defRPr sz="2400">
                  <a:solidFill>
                    <a:schemeClr val="tx1"/>
                  </a:solidFill>
                  <a:latin typeface="Verdana" pitchFamily="34" charset="0"/>
                </a:defRPr>
              </a:lvl9pPr>
            </a:lstStyle>
            <a:p>
              <a:pPr eaLnBrk="1" hangingPunct="1">
                <a:spcBef>
                  <a:spcPct val="50000"/>
                </a:spcBef>
              </a:pPr>
              <a:r>
                <a:rPr lang="en-US" altLang="en-US" sz="1600"/>
                <a:t>45°</a:t>
              </a:r>
            </a:p>
          </p:txBody>
        </p:sp>
        <p:sp>
          <p:nvSpPr>
            <p:cNvPr id="16397" name="Text Box 17"/>
            <p:cNvSpPr txBox="1">
              <a:spLocks noChangeArrowheads="1"/>
            </p:cNvSpPr>
            <p:nvPr/>
          </p:nvSpPr>
          <p:spPr bwMode="auto">
            <a:xfrm>
              <a:off x="1536" y="1900"/>
              <a:ext cx="480" cy="443"/>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Verdana" pitchFamily="34" charset="0"/>
                </a:defRPr>
              </a:lvl1pPr>
              <a:lvl2pPr marL="742950" indent="-285750" eaLnBrk="0" hangingPunct="0">
                <a:defRPr sz="2400">
                  <a:solidFill>
                    <a:schemeClr val="tx1"/>
                  </a:solidFill>
                  <a:latin typeface="Verdana" pitchFamily="34" charset="0"/>
                </a:defRPr>
              </a:lvl2pPr>
              <a:lvl3pPr marL="1143000" indent="-228600" eaLnBrk="0" hangingPunct="0">
                <a:defRPr sz="2400">
                  <a:solidFill>
                    <a:schemeClr val="tx1"/>
                  </a:solidFill>
                  <a:latin typeface="Verdana" pitchFamily="34" charset="0"/>
                </a:defRPr>
              </a:lvl3pPr>
              <a:lvl4pPr marL="1600200" indent="-228600" eaLnBrk="0" hangingPunct="0">
                <a:defRPr sz="2400">
                  <a:solidFill>
                    <a:schemeClr val="tx1"/>
                  </a:solidFill>
                  <a:latin typeface="Verdana" pitchFamily="34" charset="0"/>
                </a:defRPr>
              </a:lvl4pPr>
              <a:lvl5pPr marL="2057400" indent="-228600" eaLnBrk="0" hangingPunct="0">
                <a:defRPr sz="2400">
                  <a:solidFill>
                    <a:schemeClr val="tx1"/>
                  </a:solidFill>
                  <a:latin typeface="Verdana" pitchFamily="34" charset="0"/>
                </a:defRPr>
              </a:lvl5pPr>
              <a:lvl6pPr marL="2514600" indent="-228600" eaLnBrk="0" fontAlgn="base" hangingPunct="0">
                <a:spcBef>
                  <a:spcPct val="0"/>
                </a:spcBef>
                <a:spcAft>
                  <a:spcPct val="0"/>
                </a:spcAft>
                <a:defRPr sz="2400">
                  <a:solidFill>
                    <a:schemeClr val="tx1"/>
                  </a:solidFill>
                  <a:latin typeface="Verdana" pitchFamily="34" charset="0"/>
                </a:defRPr>
              </a:lvl6pPr>
              <a:lvl7pPr marL="2971800" indent="-228600" eaLnBrk="0" fontAlgn="base" hangingPunct="0">
                <a:spcBef>
                  <a:spcPct val="0"/>
                </a:spcBef>
                <a:spcAft>
                  <a:spcPct val="0"/>
                </a:spcAft>
                <a:defRPr sz="2400">
                  <a:solidFill>
                    <a:schemeClr val="tx1"/>
                  </a:solidFill>
                  <a:latin typeface="Verdana" pitchFamily="34" charset="0"/>
                </a:defRPr>
              </a:lvl7pPr>
              <a:lvl8pPr marL="3429000" indent="-228600" eaLnBrk="0" fontAlgn="base" hangingPunct="0">
                <a:spcBef>
                  <a:spcPct val="0"/>
                </a:spcBef>
                <a:spcAft>
                  <a:spcPct val="0"/>
                </a:spcAft>
                <a:defRPr sz="2400">
                  <a:solidFill>
                    <a:schemeClr val="tx1"/>
                  </a:solidFill>
                  <a:latin typeface="Verdana" pitchFamily="34" charset="0"/>
                </a:defRPr>
              </a:lvl8pPr>
              <a:lvl9pPr marL="3886200" indent="-228600" eaLnBrk="0" fontAlgn="base" hangingPunct="0">
                <a:spcBef>
                  <a:spcPct val="0"/>
                </a:spcBef>
                <a:spcAft>
                  <a:spcPct val="0"/>
                </a:spcAft>
                <a:defRPr sz="2400">
                  <a:solidFill>
                    <a:schemeClr val="tx1"/>
                  </a:solidFill>
                  <a:latin typeface="Verdana" pitchFamily="34" charset="0"/>
                </a:defRPr>
              </a:lvl9pPr>
            </a:lstStyle>
            <a:p>
              <a:pPr eaLnBrk="1" hangingPunct="1">
                <a:spcBef>
                  <a:spcPct val="50000"/>
                </a:spcBef>
              </a:pPr>
              <a:endParaRPr lang="en-US" altLang="en-US" sz="1600" i="1"/>
            </a:p>
            <a:p>
              <a:pPr eaLnBrk="1" hangingPunct="1">
                <a:spcBef>
                  <a:spcPct val="50000"/>
                </a:spcBef>
              </a:pPr>
              <a:r>
                <a:rPr lang="en-US" altLang="en-US" sz="1600" i="1"/>
                <a:t>s</a:t>
              </a:r>
            </a:p>
          </p:txBody>
        </p:sp>
      </p:gr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31749"/>
                                        </p:tgtEl>
                                        <p:attrNameLst>
                                          <p:attrName>style.visibility</p:attrName>
                                        </p:attrNameLst>
                                      </p:cBhvr>
                                      <p:to>
                                        <p:strVal val="visible"/>
                                      </p:to>
                                    </p:set>
                                    <p:animEffect transition="in" filter="dissolve">
                                      <p:cBhvr>
                                        <p:cTn id="7" dur="500"/>
                                        <p:tgtEl>
                                          <p:spTgt spid="31749"/>
                                        </p:tgtEl>
                                      </p:cBhvr>
                                    </p:animEffect>
                                  </p:childTnLst>
                                </p:cTn>
                              </p:par>
                            </p:childTnLst>
                          </p:cTn>
                        </p:par>
                        <p:par>
                          <p:cTn id="8" fill="hold" nodeType="afterGroup">
                            <p:stCondLst>
                              <p:cond delay="500"/>
                            </p:stCondLst>
                            <p:childTnLst>
                              <p:par>
                                <p:cTn id="9" presetID="4" presetClass="entr" presetSubtype="16" fill="hold" nodeType="afterEffect">
                                  <p:stCondLst>
                                    <p:cond delay="0"/>
                                  </p:stCondLst>
                                  <p:childTnLst>
                                    <p:set>
                                      <p:cBhvr>
                                        <p:cTn id="10" dur="1" fill="hold">
                                          <p:stCondLst>
                                            <p:cond delay="0"/>
                                          </p:stCondLst>
                                        </p:cTn>
                                        <p:tgtEl>
                                          <p:spTgt spid="31762"/>
                                        </p:tgtEl>
                                        <p:attrNameLst>
                                          <p:attrName>style.visibility</p:attrName>
                                        </p:attrNameLst>
                                      </p:cBhvr>
                                      <p:to>
                                        <p:strVal val="visible"/>
                                      </p:to>
                                    </p:set>
                                    <p:animEffect transition="in" filter="box(in)">
                                      <p:cBhvr>
                                        <p:cTn id="11" dur="500"/>
                                        <p:tgtEl>
                                          <p:spTgt spid="31762"/>
                                        </p:tgtEl>
                                      </p:cBhvr>
                                    </p:animEffect>
                                  </p:childTnLst>
                                </p:cTn>
                              </p:par>
                            </p:childTnLst>
                          </p:cTn>
                        </p:par>
                      </p:childTnLst>
                    </p:cTn>
                  </p:par>
                  <p:par>
                    <p:cTn id="12" fill="hold" nodeType="clickPar">
                      <p:stCondLst>
                        <p:cond delay="indefinite"/>
                      </p:stCondLst>
                      <p:childTnLst>
                        <p:par>
                          <p:cTn id="13" fill="hold" nodeType="withGroup">
                            <p:stCondLst>
                              <p:cond delay="0"/>
                            </p:stCondLst>
                            <p:childTnLst>
                              <p:par>
                                <p:cTn id="14" presetID="9" presetClass="entr" presetSubtype="0" fill="hold" nodeType="clickEffect">
                                  <p:stCondLst>
                                    <p:cond delay="0"/>
                                  </p:stCondLst>
                                  <p:childTnLst>
                                    <p:set>
                                      <p:cBhvr>
                                        <p:cTn id="15" dur="1" fill="hold">
                                          <p:stCondLst>
                                            <p:cond delay="0"/>
                                          </p:stCondLst>
                                        </p:cTn>
                                        <p:tgtEl>
                                          <p:spTgt spid="31755"/>
                                        </p:tgtEl>
                                        <p:attrNameLst>
                                          <p:attrName>style.visibility</p:attrName>
                                        </p:attrNameLst>
                                      </p:cBhvr>
                                      <p:to>
                                        <p:strVal val="visible"/>
                                      </p:to>
                                    </p:set>
                                    <p:animEffect transition="in" filter="dissolve">
                                      <p:cBhvr>
                                        <p:cTn id="16" dur="500"/>
                                        <p:tgtEl>
                                          <p:spTgt spid="31755"/>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4" presetClass="entr" presetSubtype="16" fill="hold" nodeType="clickEffect">
                                  <p:stCondLst>
                                    <p:cond delay="0"/>
                                  </p:stCondLst>
                                  <p:childTnLst>
                                    <p:set>
                                      <p:cBhvr>
                                        <p:cTn id="20" dur="1" fill="hold">
                                          <p:stCondLst>
                                            <p:cond delay="0"/>
                                          </p:stCondLst>
                                        </p:cTn>
                                        <p:tgtEl>
                                          <p:spTgt spid="31754"/>
                                        </p:tgtEl>
                                        <p:attrNameLst>
                                          <p:attrName>style.visibility</p:attrName>
                                        </p:attrNameLst>
                                      </p:cBhvr>
                                      <p:to>
                                        <p:strVal val="visible"/>
                                      </p:to>
                                    </p:set>
                                    <p:animEffect transition="in" filter="box(in)">
                                      <p:cBhvr>
                                        <p:cTn id="21" dur="500"/>
                                        <p:tgtEl>
                                          <p:spTgt spid="3175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749"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ext Box 2"/>
          <p:cNvSpPr txBox="1">
            <a:spLocks noChangeArrowheads="1"/>
          </p:cNvSpPr>
          <p:nvPr/>
        </p:nvSpPr>
        <p:spPr bwMode="auto">
          <a:xfrm>
            <a:off x="0" y="838200"/>
            <a:ext cx="9144000" cy="457200"/>
          </a:xfrm>
          <a:prstGeom prst="rect">
            <a:avLst/>
          </a:prstGeom>
          <a:noFill/>
          <a:ln>
            <a:noFill/>
          </a:ln>
          <a:effectLst/>
          <a:extLst>
            <a:ext uri="{909E8E84-426E-40DD-AFC4-6F175D3DCCD1}">
              <a14:hiddenFill xmlns:a14="http://schemas.microsoft.com/office/drawing/2010/main">
                <a:gradFill rotWithShape="0">
                  <a:gsLst>
                    <a:gs pos="0">
                      <a:schemeClr val="accent2"/>
                    </a:gs>
                    <a:gs pos="100000">
                      <a:schemeClr val="accent1"/>
                    </a:gs>
                  </a:gsLst>
                  <a:path path="rect">
                    <a:fillToRect r="100000" b="100000"/>
                  </a:path>
                </a:gra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eaLnBrk="0" hangingPunct="0">
              <a:defRPr sz="2400">
                <a:solidFill>
                  <a:schemeClr val="tx1"/>
                </a:solidFill>
                <a:latin typeface="Verdana" pitchFamily="34" charset="0"/>
              </a:defRPr>
            </a:lvl1pPr>
            <a:lvl2pPr marL="742950" indent="-285750" eaLnBrk="0" hangingPunct="0">
              <a:defRPr sz="2400">
                <a:solidFill>
                  <a:schemeClr val="tx1"/>
                </a:solidFill>
                <a:latin typeface="Verdana" pitchFamily="34" charset="0"/>
              </a:defRPr>
            </a:lvl2pPr>
            <a:lvl3pPr marL="1143000" indent="-228600" eaLnBrk="0" hangingPunct="0">
              <a:defRPr sz="2400">
                <a:solidFill>
                  <a:schemeClr val="tx1"/>
                </a:solidFill>
                <a:latin typeface="Verdana" pitchFamily="34" charset="0"/>
              </a:defRPr>
            </a:lvl3pPr>
            <a:lvl4pPr marL="1600200" indent="-228600" eaLnBrk="0" hangingPunct="0">
              <a:defRPr sz="2400">
                <a:solidFill>
                  <a:schemeClr val="tx1"/>
                </a:solidFill>
                <a:latin typeface="Verdana" pitchFamily="34" charset="0"/>
              </a:defRPr>
            </a:lvl4pPr>
            <a:lvl5pPr marL="2057400" indent="-228600" eaLnBrk="0" hangingPunct="0">
              <a:defRPr sz="2400">
                <a:solidFill>
                  <a:schemeClr val="tx1"/>
                </a:solidFill>
                <a:latin typeface="Verdana" pitchFamily="34" charset="0"/>
              </a:defRPr>
            </a:lvl5pPr>
            <a:lvl6pPr marL="2514600" indent="-228600" eaLnBrk="0" fontAlgn="base" hangingPunct="0">
              <a:spcBef>
                <a:spcPct val="0"/>
              </a:spcBef>
              <a:spcAft>
                <a:spcPct val="0"/>
              </a:spcAft>
              <a:defRPr sz="2400">
                <a:solidFill>
                  <a:schemeClr val="tx1"/>
                </a:solidFill>
                <a:latin typeface="Verdana" pitchFamily="34" charset="0"/>
              </a:defRPr>
            </a:lvl6pPr>
            <a:lvl7pPr marL="2971800" indent="-228600" eaLnBrk="0" fontAlgn="base" hangingPunct="0">
              <a:spcBef>
                <a:spcPct val="0"/>
              </a:spcBef>
              <a:spcAft>
                <a:spcPct val="0"/>
              </a:spcAft>
              <a:defRPr sz="2400">
                <a:solidFill>
                  <a:schemeClr val="tx1"/>
                </a:solidFill>
                <a:latin typeface="Verdana" pitchFamily="34" charset="0"/>
              </a:defRPr>
            </a:lvl7pPr>
            <a:lvl8pPr marL="3429000" indent="-228600" eaLnBrk="0" fontAlgn="base" hangingPunct="0">
              <a:spcBef>
                <a:spcPct val="0"/>
              </a:spcBef>
              <a:spcAft>
                <a:spcPct val="0"/>
              </a:spcAft>
              <a:defRPr sz="2400">
                <a:solidFill>
                  <a:schemeClr val="tx1"/>
                </a:solidFill>
                <a:latin typeface="Verdana" pitchFamily="34" charset="0"/>
              </a:defRPr>
            </a:lvl8pPr>
            <a:lvl9pPr marL="3886200" indent="-228600" eaLnBrk="0" fontAlgn="base" hangingPunct="0">
              <a:spcBef>
                <a:spcPct val="0"/>
              </a:spcBef>
              <a:spcAft>
                <a:spcPct val="0"/>
              </a:spcAft>
              <a:defRPr sz="2400">
                <a:solidFill>
                  <a:schemeClr val="tx1"/>
                </a:solidFill>
                <a:latin typeface="Verdana" pitchFamily="34" charset="0"/>
              </a:defRPr>
            </a:lvl9pPr>
          </a:lstStyle>
          <a:p>
            <a:pPr algn="ctr">
              <a:spcBef>
                <a:spcPct val="50000"/>
              </a:spcBef>
            </a:pPr>
            <a:r>
              <a:rPr lang="en-US" altLang="en-US">
                <a:solidFill>
                  <a:srgbClr val="006699"/>
                </a:solidFill>
                <a:latin typeface="Arial Black" pitchFamily="34" charset="0"/>
              </a:rPr>
              <a:t>Example 3A: Calculating Trigonometric Ratios</a:t>
            </a:r>
          </a:p>
        </p:txBody>
      </p:sp>
      <p:sp>
        <p:nvSpPr>
          <p:cNvPr id="17411" name="Rectangle 3"/>
          <p:cNvSpPr>
            <a:spLocks noChangeArrowheads="1"/>
          </p:cNvSpPr>
          <p:nvPr/>
        </p:nvSpPr>
        <p:spPr bwMode="auto">
          <a:xfrm>
            <a:off x="381000" y="1676400"/>
            <a:ext cx="8382000"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Verdana" pitchFamily="34" charset="0"/>
              </a:defRPr>
            </a:lvl1pPr>
            <a:lvl2pPr marL="742950" indent="-285750" eaLnBrk="0" hangingPunct="0">
              <a:defRPr sz="2400">
                <a:solidFill>
                  <a:schemeClr val="tx1"/>
                </a:solidFill>
                <a:latin typeface="Verdana" pitchFamily="34" charset="0"/>
              </a:defRPr>
            </a:lvl2pPr>
            <a:lvl3pPr marL="1143000" indent="-228600" eaLnBrk="0" hangingPunct="0">
              <a:defRPr sz="2400">
                <a:solidFill>
                  <a:schemeClr val="tx1"/>
                </a:solidFill>
                <a:latin typeface="Verdana" pitchFamily="34" charset="0"/>
              </a:defRPr>
            </a:lvl3pPr>
            <a:lvl4pPr marL="1600200" indent="-228600" eaLnBrk="0" hangingPunct="0">
              <a:defRPr sz="2400">
                <a:solidFill>
                  <a:schemeClr val="tx1"/>
                </a:solidFill>
                <a:latin typeface="Verdana" pitchFamily="34" charset="0"/>
              </a:defRPr>
            </a:lvl4pPr>
            <a:lvl5pPr marL="2057400" indent="-228600" eaLnBrk="0" hangingPunct="0">
              <a:defRPr sz="2400">
                <a:solidFill>
                  <a:schemeClr val="tx1"/>
                </a:solidFill>
                <a:latin typeface="Verdana" pitchFamily="34" charset="0"/>
              </a:defRPr>
            </a:lvl5pPr>
            <a:lvl6pPr marL="2514600" indent="-228600" eaLnBrk="0" fontAlgn="base" hangingPunct="0">
              <a:spcBef>
                <a:spcPct val="0"/>
              </a:spcBef>
              <a:spcAft>
                <a:spcPct val="0"/>
              </a:spcAft>
              <a:defRPr sz="2400">
                <a:solidFill>
                  <a:schemeClr val="tx1"/>
                </a:solidFill>
                <a:latin typeface="Verdana" pitchFamily="34" charset="0"/>
              </a:defRPr>
            </a:lvl6pPr>
            <a:lvl7pPr marL="2971800" indent="-228600" eaLnBrk="0" fontAlgn="base" hangingPunct="0">
              <a:spcBef>
                <a:spcPct val="0"/>
              </a:spcBef>
              <a:spcAft>
                <a:spcPct val="0"/>
              </a:spcAft>
              <a:defRPr sz="2400">
                <a:solidFill>
                  <a:schemeClr val="tx1"/>
                </a:solidFill>
                <a:latin typeface="Verdana" pitchFamily="34" charset="0"/>
              </a:defRPr>
            </a:lvl7pPr>
            <a:lvl8pPr marL="3429000" indent="-228600" eaLnBrk="0" fontAlgn="base" hangingPunct="0">
              <a:spcBef>
                <a:spcPct val="0"/>
              </a:spcBef>
              <a:spcAft>
                <a:spcPct val="0"/>
              </a:spcAft>
              <a:defRPr sz="2400">
                <a:solidFill>
                  <a:schemeClr val="tx1"/>
                </a:solidFill>
                <a:latin typeface="Verdana" pitchFamily="34" charset="0"/>
              </a:defRPr>
            </a:lvl8pPr>
            <a:lvl9pPr marL="3886200" indent="-228600" eaLnBrk="0" fontAlgn="base" hangingPunct="0">
              <a:spcBef>
                <a:spcPct val="0"/>
              </a:spcBef>
              <a:spcAft>
                <a:spcPct val="0"/>
              </a:spcAft>
              <a:defRPr sz="2400">
                <a:solidFill>
                  <a:schemeClr val="tx1"/>
                </a:solidFill>
                <a:latin typeface="Verdana" pitchFamily="34" charset="0"/>
              </a:defRPr>
            </a:lvl9pPr>
          </a:lstStyle>
          <a:p>
            <a:pPr eaLnBrk="1" hangingPunct="1"/>
            <a:r>
              <a:rPr lang="en-US" altLang="en-US" b="1"/>
              <a:t>Use your calculator to find the trigonometric ratio. Round to the nearest hundredth.</a:t>
            </a:r>
          </a:p>
        </p:txBody>
      </p:sp>
      <p:sp>
        <p:nvSpPr>
          <p:cNvPr id="17412" name="Rectangle 4"/>
          <p:cNvSpPr>
            <a:spLocks noChangeArrowheads="1"/>
          </p:cNvSpPr>
          <p:nvPr/>
        </p:nvSpPr>
        <p:spPr bwMode="auto">
          <a:xfrm>
            <a:off x="381000" y="2667000"/>
            <a:ext cx="140652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Verdana" pitchFamily="34" charset="0"/>
              </a:defRPr>
            </a:lvl1pPr>
            <a:lvl2pPr marL="742950" indent="-285750" eaLnBrk="0" hangingPunct="0">
              <a:defRPr sz="2400">
                <a:solidFill>
                  <a:schemeClr val="tx1"/>
                </a:solidFill>
                <a:latin typeface="Verdana" pitchFamily="34" charset="0"/>
              </a:defRPr>
            </a:lvl2pPr>
            <a:lvl3pPr marL="1143000" indent="-228600" eaLnBrk="0" hangingPunct="0">
              <a:defRPr sz="2400">
                <a:solidFill>
                  <a:schemeClr val="tx1"/>
                </a:solidFill>
                <a:latin typeface="Verdana" pitchFamily="34" charset="0"/>
              </a:defRPr>
            </a:lvl3pPr>
            <a:lvl4pPr marL="1600200" indent="-228600" eaLnBrk="0" hangingPunct="0">
              <a:defRPr sz="2400">
                <a:solidFill>
                  <a:schemeClr val="tx1"/>
                </a:solidFill>
                <a:latin typeface="Verdana" pitchFamily="34" charset="0"/>
              </a:defRPr>
            </a:lvl4pPr>
            <a:lvl5pPr marL="2057400" indent="-228600" eaLnBrk="0" hangingPunct="0">
              <a:defRPr sz="2400">
                <a:solidFill>
                  <a:schemeClr val="tx1"/>
                </a:solidFill>
                <a:latin typeface="Verdana" pitchFamily="34" charset="0"/>
              </a:defRPr>
            </a:lvl5pPr>
            <a:lvl6pPr marL="2514600" indent="-228600" eaLnBrk="0" fontAlgn="base" hangingPunct="0">
              <a:spcBef>
                <a:spcPct val="0"/>
              </a:spcBef>
              <a:spcAft>
                <a:spcPct val="0"/>
              </a:spcAft>
              <a:defRPr sz="2400">
                <a:solidFill>
                  <a:schemeClr val="tx1"/>
                </a:solidFill>
                <a:latin typeface="Verdana" pitchFamily="34" charset="0"/>
              </a:defRPr>
            </a:lvl6pPr>
            <a:lvl7pPr marL="2971800" indent="-228600" eaLnBrk="0" fontAlgn="base" hangingPunct="0">
              <a:spcBef>
                <a:spcPct val="0"/>
              </a:spcBef>
              <a:spcAft>
                <a:spcPct val="0"/>
              </a:spcAft>
              <a:defRPr sz="2400">
                <a:solidFill>
                  <a:schemeClr val="tx1"/>
                </a:solidFill>
                <a:latin typeface="Verdana" pitchFamily="34" charset="0"/>
              </a:defRPr>
            </a:lvl7pPr>
            <a:lvl8pPr marL="3429000" indent="-228600" eaLnBrk="0" fontAlgn="base" hangingPunct="0">
              <a:spcBef>
                <a:spcPct val="0"/>
              </a:spcBef>
              <a:spcAft>
                <a:spcPct val="0"/>
              </a:spcAft>
              <a:defRPr sz="2400">
                <a:solidFill>
                  <a:schemeClr val="tx1"/>
                </a:solidFill>
                <a:latin typeface="Verdana" pitchFamily="34" charset="0"/>
              </a:defRPr>
            </a:lvl8pPr>
            <a:lvl9pPr marL="3886200" indent="-228600" eaLnBrk="0" fontAlgn="base" hangingPunct="0">
              <a:spcBef>
                <a:spcPct val="0"/>
              </a:spcBef>
              <a:spcAft>
                <a:spcPct val="0"/>
              </a:spcAft>
              <a:defRPr sz="2400">
                <a:solidFill>
                  <a:schemeClr val="tx1"/>
                </a:solidFill>
                <a:latin typeface="Verdana" pitchFamily="34" charset="0"/>
              </a:defRPr>
            </a:lvl9pPr>
          </a:lstStyle>
          <a:p>
            <a:pPr eaLnBrk="1" hangingPunct="1"/>
            <a:r>
              <a:rPr lang="en-US" altLang="en-US" b="1"/>
              <a:t>sin 52°</a:t>
            </a:r>
          </a:p>
        </p:txBody>
      </p:sp>
      <p:pic>
        <p:nvPicPr>
          <p:cNvPr id="41993" name="Picture 9"/>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19200" y="3200400"/>
            <a:ext cx="3581400" cy="2447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1994" name="Text Box 10"/>
          <p:cNvSpPr txBox="1">
            <a:spLocks noChangeArrowheads="1"/>
          </p:cNvSpPr>
          <p:nvPr/>
        </p:nvSpPr>
        <p:spPr bwMode="auto">
          <a:xfrm>
            <a:off x="1600200" y="5791200"/>
            <a:ext cx="28194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Verdana" pitchFamily="34" charset="0"/>
              </a:defRPr>
            </a:lvl1pPr>
            <a:lvl2pPr marL="742950" indent="-285750" eaLnBrk="0" hangingPunct="0">
              <a:defRPr sz="2400">
                <a:solidFill>
                  <a:schemeClr val="tx1"/>
                </a:solidFill>
                <a:latin typeface="Verdana" pitchFamily="34" charset="0"/>
              </a:defRPr>
            </a:lvl2pPr>
            <a:lvl3pPr marL="1143000" indent="-228600" eaLnBrk="0" hangingPunct="0">
              <a:defRPr sz="2400">
                <a:solidFill>
                  <a:schemeClr val="tx1"/>
                </a:solidFill>
                <a:latin typeface="Verdana" pitchFamily="34" charset="0"/>
              </a:defRPr>
            </a:lvl3pPr>
            <a:lvl4pPr marL="1600200" indent="-228600" eaLnBrk="0" hangingPunct="0">
              <a:defRPr sz="2400">
                <a:solidFill>
                  <a:schemeClr val="tx1"/>
                </a:solidFill>
                <a:latin typeface="Verdana" pitchFamily="34" charset="0"/>
              </a:defRPr>
            </a:lvl4pPr>
            <a:lvl5pPr marL="2057400" indent="-228600" eaLnBrk="0" hangingPunct="0">
              <a:defRPr sz="2400">
                <a:solidFill>
                  <a:schemeClr val="tx1"/>
                </a:solidFill>
                <a:latin typeface="Verdana" pitchFamily="34" charset="0"/>
              </a:defRPr>
            </a:lvl5pPr>
            <a:lvl6pPr marL="2514600" indent="-228600" eaLnBrk="0" fontAlgn="base" hangingPunct="0">
              <a:spcBef>
                <a:spcPct val="0"/>
              </a:spcBef>
              <a:spcAft>
                <a:spcPct val="0"/>
              </a:spcAft>
              <a:defRPr sz="2400">
                <a:solidFill>
                  <a:schemeClr val="tx1"/>
                </a:solidFill>
                <a:latin typeface="Verdana" pitchFamily="34" charset="0"/>
              </a:defRPr>
            </a:lvl6pPr>
            <a:lvl7pPr marL="2971800" indent="-228600" eaLnBrk="0" fontAlgn="base" hangingPunct="0">
              <a:spcBef>
                <a:spcPct val="0"/>
              </a:spcBef>
              <a:spcAft>
                <a:spcPct val="0"/>
              </a:spcAft>
              <a:defRPr sz="2400">
                <a:solidFill>
                  <a:schemeClr val="tx1"/>
                </a:solidFill>
                <a:latin typeface="Verdana" pitchFamily="34" charset="0"/>
              </a:defRPr>
            </a:lvl7pPr>
            <a:lvl8pPr marL="3429000" indent="-228600" eaLnBrk="0" fontAlgn="base" hangingPunct="0">
              <a:spcBef>
                <a:spcPct val="0"/>
              </a:spcBef>
              <a:spcAft>
                <a:spcPct val="0"/>
              </a:spcAft>
              <a:defRPr sz="2400">
                <a:solidFill>
                  <a:schemeClr val="tx1"/>
                </a:solidFill>
                <a:latin typeface="Verdana" pitchFamily="34" charset="0"/>
              </a:defRPr>
            </a:lvl8pPr>
            <a:lvl9pPr marL="3886200" indent="-228600" eaLnBrk="0" fontAlgn="base" hangingPunct="0">
              <a:spcBef>
                <a:spcPct val="0"/>
              </a:spcBef>
              <a:spcAft>
                <a:spcPct val="0"/>
              </a:spcAft>
              <a:defRPr sz="2400">
                <a:solidFill>
                  <a:schemeClr val="tx1"/>
                </a:solidFill>
                <a:latin typeface="Verdana" pitchFamily="34" charset="0"/>
              </a:defRPr>
            </a:lvl9pPr>
          </a:lstStyle>
          <a:p>
            <a:pPr eaLnBrk="1" hangingPunct="1">
              <a:spcBef>
                <a:spcPct val="50000"/>
              </a:spcBef>
            </a:pPr>
            <a:r>
              <a:rPr lang="en-US" altLang="en-US"/>
              <a:t>sin 52° </a:t>
            </a:r>
            <a:r>
              <a:rPr lang="en-US" altLang="en-US">
                <a:sym typeface="Symbol" pitchFamily="18" charset="2"/>
              </a:rPr>
              <a:t> 0.79</a:t>
            </a:r>
          </a:p>
        </p:txBody>
      </p:sp>
      <p:grpSp>
        <p:nvGrpSpPr>
          <p:cNvPr id="17415" name="Group 13"/>
          <p:cNvGrpSpPr>
            <a:grpSpLocks/>
          </p:cNvGrpSpPr>
          <p:nvPr/>
        </p:nvGrpSpPr>
        <p:grpSpPr bwMode="auto">
          <a:xfrm>
            <a:off x="5715000" y="3352800"/>
            <a:ext cx="2978150" cy="2028825"/>
            <a:chOff x="3600" y="2112"/>
            <a:chExt cx="1876" cy="1278"/>
          </a:xfrm>
        </p:grpSpPr>
        <p:sp>
          <p:nvSpPr>
            <p:cNvPr id="17416" name="Text Box 11"/>
            <p:cNvSpPr txBox="1">
              <a:spLocks noChangeArrowheads="1"/>
            </p:cNvSpPr>
            <p:nvPr/>
          </p:nvSpPr>
          <p:spPr bwMode="auto">
            <a:xfrm>
              <a:off x="3604" y="2400"/>
              <a:ext cx="1872" cy="990"/>
            </a:xfrm>
            <a:prstGeom prst="rect">
              <a:avLst/>
            </a:prstGeom>
            <a:noFill/>
            <a:ln w="19050">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Verdana" pitchFamily="34" charset="0"/>
                </a:defRPr>
              </a:lvl1pPr>
              <a:lvl2pPr marL="742950" indent="-285750" eaLnBrk="0" hangingPunct="0">
                <a:defRPr sz="2400">
                  <a:solidFill>
                    <a:schemeClr val="tx1"/>
                  </a:solidFill>
                  <a:latin typeface="Verdana" pitchFamily="34" charset="0"/>
                </a:defRPr>
              </a:lvl2pPr>
              <a:lvl3pPr marL="1143000" indent="-228600" eaLnBrk="0" hangingPunct="0">
                <a:defRPr sz="2400">
                  <a:solidFill>
                    <a:schemeClr val="tx1"/>
                  </a:solidFill>
                  <a:latin typeface="Verdana" pitchFamily="34" charset="0"/>
                </a:defRPr>
              </a:lvl3pPr>
              <a:lvl4pPr marL="1600200" indent="-228600" eaLnBrk="0" hangingPunct="0">
                <a:defRPr sz="2400">
                  <a:solidFill>
                    <a:schemeClr val="tx1"/>
                  </a:solidFill>
                  <a:latin typeface="Verdana" pitchFamily="34" charset="0"/>
                </a:defRPr>
              </a:lvl4pPr>
              <a:lvl5pPr marL="2057400" indent="-228600" eaLnBrk="0" hangingPunct="0">
                <a:defRPr sz="2400">
                  <a:solidFill>
                    <a:schemeClr val="tx1"/>
                  </a:solidFill>
                  <a:latin typeface="Verdana" pitchFamily="34" charset="0"/>
                </a:defRPr>
              </a:lvl5pPr>
              <a:lvl6pPr marL="2514600" indent="-228600" eaLnBrk="0" fontAlgn="base" hangingPunct="0">
                <a:spcBef>
                  <a:spcPct val="0"/>
                </a:spcBef>
                <a:spcAft>
                  <a:spcPct val="0"/>
                </a:spcAft>
                <a:defRPr sz="2400">
                  <a:solidFill>
                    <a:schemeClr val="tx1"/>
                  </a:solidFill>
                  <a:latin typeface="Verdana" pitchFamily="34" charset="0"/>
                </a:defRPr>
              </a:lvl6pPr>
              <a:lvl7pPr marL="2971800" indent="-228600" eaLnBrk="0" fontAlgn="base" hangingPunct="0">
                <a:spcBef>
                  <a:spcPct val="0"/>
                </a:spcBef>
                <a:spcAft>
                  <a:spcPct val="0"/>
                </a:spcAft>
                <a:defRPr sz="2400">
                  <a:solidFill>
                    <a:schemeClr val="tx1"/>
                  </a:solidFill>
                  <a:latin typeface="Verdana" pitchFamily="34" charset="0"/>
                </a:defRPr>
              </a:lvl7pPr>
              <a:lvl8pPr marL="3429000" indent="-228600" eaLnBrk="0" fontAlgn="base" hangingPunct="0">
                <a:spcBef>
                  <a:spcPct val="0"/>
                </a:spcBef>
                <a:spcAft>
                  <a:spcPct val="0"/>
                </a:spcAft>
                <a:defRPr sz="2400">
                  <a:solidFill>
                    <a:schemeClr val="tx1"/>
                  </a:solidFill>
                  <a:latin typeface="Verdana" pitchFamily="34" charset="0"/>
                </a:defRPr>
              </a:lvl8pPr>
              <a:lvl9pPr marL="3886200" indent="-228600" eaLnBrk="0" fontAlgn="base" hangingPunct="0">
                <a:spcBef>
                  <a:spcPct val="0"/>
                </a:spcBef>
                <a:spcAft>
                  <a:spcPct val="0"/>
                </a:spcAft>
                <a:defRPr sz="2400">
                  <a:solidFill>
                    <a:schemeClr val="tx1"/>
                  </a:solidFill>
                  <a:latin typeface="Verdana" pitchFamily="34" charset="0"/>
                </a:defRPr>
              </a:lvl9pPr>
            </a:lstStyle>
            <a:p>
              <a:pPr>
                <a:spcBef>
                  <a:spcPct val="50000"/>
                </a:spcBef>
              </a:pPr>
              <a:r>
                <a:rPr lang="en-US" altLang="en-US"/>
                <a:t>Be sure your calculator is in degree mode, not radian mode.</a:t>
              </a:r>
            </a:p>
          </p:txBody>
        </p:sp>
        <p:sp>
          <p:nvSpPr>
            <p:cNvPr id="17417" name="Text Box 12"/>
            <p:cNvSpPr txBox="1">
              <a:spLocks noChangeArrowheads="1"/>
            </p:cNvSpPr>
            <p:nvPr/>
          </p:nvSpPr>
          <p:spPr bwMode="auto">
            <a:xfrm>
              <a:off x="3600" y="2112"/>
              <a:ext cx="1019" cy="288"/>
            </a:xfrm>
            <a:prstGeom prst="rect">
              <a:avLst/>
            </a:prstGeom>
            <a:solidFill>
              <a:srgbClr val="FF0000"/>
            </a:solidFill>
            <a:ln>
              <a:noFill/>
            </a:ln>
            <a:effectLst/>
            <a:extLst>
              <a:ext uri="{91240B29-F687-4F45-9708-019B960494DF}">
                <a14:hiddenLine xmlns:a14="http://schemas.microsoft.com/office/drawing/2010/main" w="1905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eaLnBrk="0" hangingPunct="0">
                <a:defRPr sz="2400">
                  <a:solidFill>
                    <a:schemeClr val="tx1"/>
                  </a:solidFill>
                  <a:latin typeface="Verdana" pitchFamily="34" charset="0"/>
                </a:defRPr>
              </a:lvl1pPr>
              <a:lvl2pPr marL="742950" indent="-285750" eaLnBrk="0" hangingPunct="0">
                <a:defRPr sz="2400">
                  <a:solidFill>
                    <a:schemeClr val="tx1"/>
                  </a:solidFill>
                  <a:latin typeface="Verdana" pitchFamily="34" charset="0"/>
                </a:defRPr>
              </a:lvl2pPr>
              <a:lvl3pPr marL="1143000" indent="-228600" eaLnBrk="0" hangingPunct="0">
                <a:defRPr sz="2400">
                  <a:solidFill>
                    <a:schemeClr val="tx1"/>
                  </a:solidFill>
                  <a:latin typeface="Verdana" pitchFamily="34" charset="0"/>
                </a:defRPr>
              </a:lvl3pPr>
              <a:lvl4pPr marL="1600200" indent="-228600" eaLnBrk="0" hangingPunct="0">
                <a:defRPr sz="2400">
                  <a:solidFill>
                    <a:schemeClr val="tx1"/>
                  </a:solidFill>
                  <a:latin typeface="Verdana" pitchFamily="34" charset="0"/>
                </a:defRPr>
              </a:lvl4pPr>
              <a:lvl5pPr marL="2057400" indent="-228600" eaLnBrk="0" hangingPunct="0">
                <a:defRPr sz="2400">
                  <a:solidFill>
                    <a:schemeClr val="tx1"/>
                  </a:solidFill>
                  <a:latin typeface="Verdana" pitchFamily="34" charset="0"/>
                </a:defRPr>
              </a:lvl5pPr>
              <a:lvl6pPr marL="2514600" indent="-228600" eaLnBrk="0" fontAlgn="base" hangingPunct="0">
                <a:spcBef>
                  <a:spcPct val="0"/>
                </a:spcBef>
                <a:spcAft>
                  <a:spcPct val="0"/>
                </a:spcAft>
                <a:defRPr sz="2400">
                  <a:solidFill>
                    <a:schemeClr val="tx1"/>
                  </a:solidFill>
                  <a:latin typeface="Verdana" pitchFamily="34" charset="0"/>
                </a:defRPr>
              </a:lvl6pPr>
              <a:lvl7pPr marL="2971800" indent="-228600" eaLnBrk="0" fontAlgn="base" hangingPunct="0">
                <a:spcBef>
                  <a:spcPct val="0"/>
                </a:spcBef>
                <a:spcAft>
                  <a:spcPct val="0"/>
                </a:spcAft>
                <a:defRPr sz="2400">
                  <a:solidFill>
                    <a:schemeClr val="tx1"/>
                  </a:solidFill>
                  <a:latin typeface="Verdana" pitchFamily="34" charset="0"/>
                </a:defRPr>
              </a:lvl7pPr>
              <a:lvl8pPr marL="3429000" indent="-228600" eaLnBrk="0" fontAlgn="base" hangingPunct="0">
                <a:spcBef>
                  <a:spcPct val="0"/>
                </a:spcBef>
                <a:spcAft>
                  <a:spcPct val="0"/>
                </a:spcAft>
                <a:defRPr sz="2400">
                  <a:solidFill>
                    <a:schemeClr val="tx1"/>
                  </a:solidFill>
                  <a:latin typeface="Verdana" pitchFamily="34" charset="0"/>
                </a:defRPr>
              </a:lvl8pPr>
              <a:lvl9pPr marL="3886200" indent="-228600" eaLnBrk="0" fontAlgn="base" hangingPunct="0">
                <a:spcBef>
                  <a:spcPct val="0"/>
                </a:spcBef>
                <a:spcAft>
                  <a:spcPct val="0"/>
                </a:spcAft>
                <a:defRPr sz="2400">
                  <a:solidFill>
                    <a:schemeClr val="tx1"/>
                  </a:solidFill>
                  <a:latin typeface="Verdana" pitchFamily="34" charset="0"/>
                </a:defRPr>
              </a:lvl9pPr>
            </a:lstStyle>
            <a:p>
              <a:pPr algn="ctr">
                <a:spcBef>
                  <a:spcPct val="50000"/>
                </a:spcBef>
              </a:pPr>
              <a:r>
                <a:rPr lang="en-US" altLang="en-US" b="1">
                  <a:solidFill>
                    <a:srgbClr val="FFFF00"/>
                  </a:solidFill>
                </a:rPr>
                <a:t>Caution!</a:t>
              </a:r>
            </a:p>
          </p:txBody>
        </p:sp>
      </p:gr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16" fill="hold" nodeType="clickEffect">
                                  <p:stCondLst>
                                    <p:cond delay="0"/>
                                  </p:stCondLst>
                                  <p:childTnLst>
                                    <p:set>
                                      <p:cBhvr>
                                        <p:cTn id="6" dur="1" fill="hold">
                                          <p:stCondLst>
                                            <p:cond delay="0"/>
                                          </p:stCondLst>
                                        </p:cTn>
                                        <p:tgtEl>
                                          <p:spTgt spid="41993"/>
                                        </p:tgtEl>
                                        <p:attrNameLst>
                                          <p:attrName>style.visibility</p:attrName>
                                        </p:attrNameLst>
                                      </p:cBhvr>
                                      <p:to>
                                        <p:strVal val="visible"/>
                                      </p:to>
                                    </p:set>
                                    <p:animEffect transition="in" filter="box(in)">
                                      <p:cBhvr>
                                        <p:cTn id="7" dur="500"/>
                                        <p:tgtEl>
                                          <p:spTgt spid="41993"/>
                                        </p:tgtEl>
                                      </p:cBhvr>
                                    </p:animEffect>
                                  </p:childTnLst>
                                </p:cTn>
                              </p:par>
                              <p:par>
                                <p:cTn id="8" presetID="4" presetClass="entr" presetSubtype="16" fill="hold" grpId="0" nodeType="withEffect">
                                  <p:stCondLst>
                                    <p:cond delay="0"/>
                                  </p:stCondLst>
                                  <p:childTnLst>
                                    <p:set>
                                      <p:cBhvr>
                                        <p:cTn id="9" dur="1" fill="hold">
                                          <p:stCondLst>
                                            <p:cond delay="0"/>
                                          </p:stCondLst>
                                        </p:cTn>
                                        <p:tgtEl>
                                          <p:spTgt spid="41994"/>
                                        </p:tgtEl>
                                        <p:attrNameLst>
                                          <p:attrName>style.visibility</p:attrName>
                                        </p:attrNameLst>
                                      </p:cBhvr>
                                      <p:to>
                                        <p:strVal val="visible"/>
                                      </p:to>
                                    </p:set>
                                    <p:animEffect transition="in" filter="box(in)">
                                      <p:cBhvr>
                                        <p:cTn id="10" dur="500"/>
                                        <p:tgtEl>
                                          <p:spTgt spid="4199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994"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ext Box 2"/>
          <p:cNvSpPr txBox="1">
            <a:spLocks noChangeArrowheads="1"/>
          </p:cNvSpPr>
          <p:nvPr/>
        </p:nvSpPr>
        <p:spPr bwMode="auto">
          <a:xfrm>
            <a:off x="0" y="838200"/>
            <a:ext cx="9144000" cy="457200"/>
          </a:xfrm>
          <a:prstGeom prst="rect">
            <a:avLst/>
          </a:prstGeom>
          <a:noFill/>
          <a:ln>
            <a:noFill/>
          </a:ln>
          <a:effectLst/>
          <a:extLst>
            <a:ext uri="{909E8E84-426E-40DD-AFC4-6F175D3DCCD1}">
              <a14:hiddenFill xmlns:a14="http://schemas.microsoft.com/office/drawing/2010/main">
                <a:gradFill rotWithShape="0">
                  <a:gsLst>
                    <a:gs pos="0">
                      <a:schemeClr val="accent2"/>
                    </a:gs>
                    <a:gs pos="100000">
                      <a:schemeClr val="accent1"/>
                    </a:gs>
                  </a:gsLst>
                  <a:path path="rect">
                    <a:fillToRect r="100000" b="100000"/>
                  </a:path>
                </a:gra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eaLnBrk="0" hangingPunct="0">
              <a:defRPr sz="2400">
                <a:solidFill>
                  <a:schemeClr val="tx1"/>
                </a:solidFill>
                <a:latin typeface="Verdana" pitchFamily="34" charset="0"/>
              </a:defRPr>
            </a:lvl1pPr>
            <a:lvl2pPr marL="742950" indent="-285750" eaLnBrk="0" hangingPunct="0">
              <a:defRPr sz="2400">
                <a:solidFill>
                  <a:schemeClr val="tx1"/>
                </a:solidFill>
                <a:latin typeface="Verdana" pitchFamily="34" charset="0"/>
              </a:defRPr>
            </a:lvl2pPr>
            <a:lvl3pPr marL="1143000" indent="-228600" eaLnBrk="0" hangingPunct="0">
              <a:defRPr sz="2400">
                <a:solidFill>
                  <a:schemeClr val="tx1"/>
                </a:solidFill>
                <a:latin typeface="Verdana" pitchFamily="34" charset="0"/>
              </a:defRPr>
            </a:lvl3pPr>
            <a:lvl4pPr marL="1600200" indent="-228600" eaLnBrk="0" hangingPunct="0">
              <a:defRPr sz="2400">
                <a:solidFill>
                  <a:schemeClr val="tx1"/>
                </a:solidFill>
                <a:latin typeface="Verdana" pitchFamily="34" charset="0"/>
              </a:defRPr>
            </a:lvl4pPr>
            <a:lvl5pPr marL="2057400" indent="-228600" eaLnBrk="0" hangingPunct="0">
              <a:defRPr sz="2400">
                <a:solidFill>
                  <a:schemeClr val="tx1"/>
                </a:solidFill>
                <a:latin typeface="Verdana" pitchFamily="34" charset="0"/>
              </a:defRPr>
            </a:lvl5pPr>
            <a:lvl6pPr marL="2514600" indent="-228600" eaLnBrk="0" fontAlgn="base" hangingPunct="0">
              <a:spcBef>
                <a:spcPct val="0"/>
              </a:spcBef>
              <a:spcAft>
                <a:spcPct val="0"/>
              </a:spcAft>
              <a:defRPr sz="2400">
                <a:solidFill>
                  <a:schemeClr val="tx1"/>
                </a:solidFill>
                <a:latin typeface="Verdana" pitchFamily="34" charset="0"/>
              </a:defRPr>
            </a:lvl6pPr>
            <a:lvl7pPr marL="2971800" indent="-228600" eaLnBrk="0" fontAlgn="base" hangingPunct="0">
              <a:spcBef>
                <a:spcPct val="0"/>
              </a:spcBef>
              <a:spcAft>
                <a:spcPct val="0"/>
              </a:spcAft>
              <a:defRPr sz="2400">
                <a:solidFill>
                  <a:schemeClr val="tx1"/>
                </a:solidFill>
                <a:latin typeface="Verdana" pitchFamily="34" charset="0"/>
              </a:defRPr>
            </a:lvl7pPr>
            <a:lvl8pPr marL="3429000" indent="-228600" eaLnBrk="0" fontAlgn="base" hangingPunct="0">
              <a:spcBef>
                <a:spcPct val="0"/>
              </a:spcBef>
              <a:spcAft>
                <a:spcPct val="0"/>
              </a:spcAft>
              <a:defRPr sz="2400">
                <a:solidFill>
                  <a:schemeClr val="tx1"/>
                </a:solidFill>
                <a:latin typeface="Verdana" pitchFamily="34" charset="0"/>
              </a:defRPr>
            </a:lvl8pPr>
            <a:lvl9pPr marL="3886200" indent="-228600" eaLnBrk="0" fontAlgn="base" hangingPunct="0">
              <a:spcBef>
                <a:spcPct val="0"/>
              </a:spcBef>
              <a:spcAft>
                <a:spcPct val="0"/>
              </a:spcAft>
              <a:defRPr sz="2400">
                <a:solidFill>
                  <a:schemeClr val="tx1"/>
                </a:solidFill>
                <a:latin typeface="Verdana" pitchFamily="34" charset="0"/>
              </a:defRPr>
            </a:lvl9pPr>
          </a:lstStyle>
          <a:p>
            <a:pPr algn="ctr">
              <a:spcBef>
                <a:spcPct val="50000"/>
              </a:spcBef>
            </a:pPr>
            <a:r>
              <a:rPr lang="en-US" altLang="en-US">
                <a:solidFill>
                  <a:srgbClr val="006699"/>
                </a:solidFill>
                <a:latin typeface="Arial Black" pitchFamily="34" charset="0"/>
              </a:rPr>
              <a:t>Example 3B: Calculating Trigonometric Ratios</a:t>
            </a:r>
          </a:p>
        </p:txBody>
      </p:sp>
      <p:sp>
        <p:nvSpPr>
          <p:cNvPr id="18435" name="Rectangle 3"/>
          <p:cNvSpPr>
            <a:spLocks noChangeArrowheads="1"/>
          </p:cNvSpPr>
          <p:nvPr/>
        </p:nvSpPr>
        <p:spPr bwMode="auto">
          <a:xfrm>
            <a:off x="381000" y="1676400"/>
            <a:ext cx="8382000"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Verdana" pitchFamily="34" charset="0"/>
              </a:defRPr>
            </a:lvl1pPr>
            <a:lvl2pPr marL="742950" indent="-285750" eaLnBrk="0" hangingPunct="0">
              <a:defRPr sz="2400">
                <a:solidFill>
                  <a:schemeClr val="tx1"/>
                </a:solidFill>
                <a:latin typeface="Verdana" pitchFamily="34" charset="0"/>
              </a:defRPr>
            </a:lvl2pPr>
            <a:lvl3pPr marL="1143000" indent="-228600" eaLnBrk="0" hangingPunct="0">
              <a:defRPr sz="2400">
                <a:solidFill>
                  <a:schemeClr val="tx1"/>
                </a:solidFill>
                <a:latin typeface="Verdana" pitchFamily="34" charset="0"/>
              </a:defRPr>
            </a:lvl3pPr>
            <a:lvl4pPr marL="1600200" indent="-228600" eaLnBrk="0" hangingPunct="0">
              <a:defRPr sz="2400">
                <a:solidFill>
                  <a:schemeClr val="tx1"/>
                </a:solidFill>
                <a:latin typeface="Verdana" pitchFamily="34" charset="0"/>
              </a:defRPr>
            </a:lvl4pPr>
            <a:lvl5pPr marL="2057400" indent="-228600" eaLnBrk="0" hangingPunct="0">
              <a:defRPr sz="2400">
                <a:solidFill>
                  <a:schemeClr val="tx1"/>
                </a:solidFill>
                <a:latin typeface="Verdana" pitchFamily="34" charset="0"/>
              </a:defRPr>
            </a:lvl5pPr>
            <a:lvl6pPr marL="2514600" indent="-228600" eaLnBrk="0" fontAlgn="base" hangingPunct="0">
              <a:spcBef>
                <a:spcPct val="0"/>
              </a:spcBef>
              <a:spcAft>
                <a:spcPct val="0"/>
              </a:spcAft>
              <a:defRPr sz="2400">
                <a:solidFill>
                  <a:schemeClr val="tx1"/>
                </a:solidFill>
                <a:latin typeface="Verdana" pitchFamily="34" charset="0"/>
              </a:defRPr>
            </a:lvl6pPr>
            <a:lvl7pPr marL="2971800" indent="-228600" eaLnBrk="0" fontAlgn="base" hangingPunct="0">
              <a:spcBef>
                <a:spcPct val="0"/>
              </a:spcBef>
              <a:spcAft>
                <a:spcPct val="0"/>
              </a:spcAft>
              <a:defRPr sz="2400">
                <a:solidFill>
                  <a:schemeClr val="tx1"/>
                </a:solidFill>
                <a:latin typeface="Verdana" pitchFamily="34" charset="0"/>
              </a:defRPr>
            </a:lvl7pPr>
            <a:lvl8pPr marL="3429000" indent="-228600" eaLnBrk="0" fontAlgn="base" hangingPunct="0">
              <a:spcBef>
                <a:spcPct val="0"/>
              </a:spcBef>
              <a:spcAft>
                <a:spcPct val="0"/>
              </a:spcAft>
              <a:defRPr sz="2400">
                <a:solidFill>
                  <a:schemeClr val="tx1"/>
                </a:solidFill>
                <a:latin typeface="Verdana" pitchFamily="34" charset="0"/>
              </a:defRPr>
            </a:lvl8pPr>
            <a:lvl9pPr marL="3886200" indent="-228600" eaLnBrk="0" fontAlgn="base" hangingPunct="0">
              <a:spcBef>
                <a:spcPct val="0"/>
              </a:spcBef>
              <a:spcAft>
                <a:spcPct val="0"/>
              </a:spcAft>
              <a:defRPr sz="2400">
                <a:solidFill>
                  <a:schemeClr val="tx1"/>
                </a:solidFill>
                <a:latin typeface="Verdana" pitchFamily="34" charset="0"/>
              </a:defRPr>
            </a:lvl9pPr>
          </a:lstStyle>
          <a:p>
            <a:pPr eaLnBrk="1" hangingPunct="1"/>
            <a:r>
              <a:rPr lang="en-US" altLang="en-US" b="1"/>
              <a:t>Use your calculator to find the trigonometric ratio. Round to the nearest hundredth.</a:t>
            </a:r>
          </a:p>
        </p:txBody>
      </p:sp>
      <p:sp>
        <p:nvSpPr>
          <p:cNvPr id="18436" name="Rectangle 5"/>
          <p:cNvSpPr>
            <a:spLocks noChangeArrowheads="1"/>
          </p:cNvSpPr>
          <p:nvPr/>
        </p:nvSpPr>
        <p:spPr bwMode="auto">
          <a:xfrm>
            <a:off x="381000" y="2590800"/>
            <a:ext cx="14732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Verdana" pitchFamily="34" charset="0"/>
              </a:defRPr>
            </a:lvl1pPr>
            <a:lvl2pPr marL="742950" indent="-285750" eaLnBrk="0" hangingPunct="0">
              <a:defRPr sz="2400">
                <a:solidFill>
                  <a:schemeClr val="tx1"/>
                </a:solidFill>
                <a:latin typeface="Verdana" pitchFamily="34" charset="0"/>
              </a:defRPr>
            </a:lvl2pPr>
            <a:lvl3pPr marL="1143000" indent="-228600" eaLnBrk="0" hangingPunct="0">
              <a:defRPr sz="2400">
                <a:solidFill>
                  <a:schemeClr val="tx1"/>
                </a:solidFill>
                <a:latin typeface="Verdana" pitchFamily="34" charset="0"/>
              </a:defRPr>
            </a:lvl3pPr>
            <a:lvl4pPr marL="1600200" indent="-228600" eaLnBrk="0" hangingPunct="0">
              <a:defRPr sz="2400">
                <a:solidFill>
                  <a:schemeClr val="tx1"/>
                </a:solidFill>
                <a:latin typeface="Verdana" pitchFamily="34" charset="0"/>
              </a:defRPr>
            </a:lvl4pPr>
            <a:lvl5pPr marL="2057400" indent="-228600" eaLnBrk="0" hangingPunct="0">
              <a:defRPr sz="2400">
                <a:solidFill>
                  <a:schemeClr val="tx1"/>
                </a:solidFill>
                <a:latin typeface="Verdana" pitchFamily="34" charset="0"/>
              </a:defRPr>
            </a:lvl5pPr>
            <a:lvl6pPr marL="2514600" indent="-228600" eaLnBrk="0" fontAlgn="base" hangingPunct="0">
              <a:spcBef>
                <a:spcPct val="0"/>
              </a:spcBef>
              <a:spcAft>
                <a:spcPct val="0"/>
              </a:spcAft>
              <a:defRPr sz="2400">
                <a:solidFill>
                  <a:schemeClr val="tx1"/>
                </a:solidFill>
                <a:latin typeface="Verdana" pitchFamily="34" charset="0"/>
              </a:defRPr>
            </a:lvl6pPr>
            <a:lvl7pPr marL="2971800" indent="-228600" eaLnBrk="0" fontAlgn="base" hangingPunct="0">
              <a:spcBef>
                <a:spcPct val="0"/>
              </a:spcBef>
              <a:spcAft>
                <a:spcPct val="0"/>
              </a:spcAft>
              <a:defRPr sz="2400">
                <a:solidFill>
                  <a:schemeClr val="tx1"/>
                </a:solidFill>
                <a:latin typeface="Verdana" pitchFamily="34" charset="0"/>
              </a:defRPr>
            </a:lvl7pPr>
            <a:lvl8pPr marL="3429000" indent="-228600" eaLnBrk="0" fontAlgn="base" hangingPunct="0">
              <a:spcBef>
                <a:spcPct val="0"/>
              </a:spcBef>
              <a:spcAft>
                <a:spcPct val="0"/>
              </a:spcAft>
              <a:defRPr sz="2400">
                <a:solidFill>
                  <a:schemeClr val="tx1"/>
                </a:solidFill>
                <a:latin typeface="Verdana" pitchFamily="34" charset="0"/>
              </a:defRPr>
            </a:lvl8pPr>
            <a:lvl9pPr marL="3886200" indent="-228600" eaLnBrk="0" fontAlgn="base" hangingPunct="0">
              <a:spcBef>
                <a:spcPct val="0"/>
              </a:spcBef>
              <a:spcAft>
                <a:spcPct val="0"/>
              </a:spcAft>
              <a:defRPr sz="2400">
                <a:solidFill>
                  <a:schemeClr val="tx1"/>
                </a:solidFill>
                <a:latin typeface="Verdana" pitchFamily="34" charset="0"/>
              </a:defRPr>
            </a:lvl9pPr>
          </a:lstStyle>
          <a:p>
            <a:pPr eaLnBrk="1" hangingPunct="1"/>
            <a:r>
              <a:rPr lang="en-US" altLang="en-US" b="1"/>
              <a:t>cos 19°</a:t>
            </a:r>
          </a:p>
        </p:txBody>
      </p:sp>
      <p:pic>
        <p:nvPicPr>
          <p:cNvPr id="51210" name="Picture 1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14600" y="2971800"/>
            <a:ext cx="3602038" cy="24622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1211" name="Text Box 11"/>
          <p:cNvSpPr txBox="1">
            <a:spLocks noChangeArrowheads="1"/>
          </p:cNvSpPr>
          <p:nvPr/>
        </p:nvSpPr>
        <p:spPr bwMode="auto">
          <a:xfrm>
            <a:off x="2971800" y="5715000"/>
            <a:ext cx="28194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Verdana" pitchFamily="34" charset="0"/>
              </a:defRPr>
            </a:lvl1pPr>
            <a:lvl2pPr marL="742950" indent="-285750" eaLnBrk="0" hangingPunct="0">
              <a:defRPr sz="2400">
                <a:solidFill>
                  <a:schemeClr val="tx1"/>
                </a:solidFill>
                <a:latin typeface="Verdana" pitchFamily="34" charset="0"/>
              </a:defRPr>
            </a:lvl2pPr>
            <a:lvl3pPr marL="1143000" indent="-228600" eaLnBrk="0" hangingPunct="0">
              <a:defRPr sz="2400">
                <a:solidFill>
                  <a:schemeClr val="tx1"/>
                </a:solidFill>
                <a:latin typeface="Verdana" pitchFamily="34" charset="0"/>
              </a:defRPr>
            </a:lvl3pPr>
            <a:lvl4pPr marL="1600200" indent="-228600" eaLnBrk="0" hangingPunct="0">
              <a:defRPr sz="2400">
                <a:solidFill>
                  <a:schemeClr val="tx1"/>
                </a:solidFill>
                <a:latin typeface="Verdana" pitchFamily="34" charset="0"/>
              </a:defRPr>
            </a:lvl4pPr>
            <a:lvl5pPr marL="2057400" indent="-228600" eaLnBrk="0" hangingPunct="0">
              <a:defRPr sz="2400">
                <a:solidFill>
                  <a:schemeClr val="tx1"/>
                </a:solidFill>
                <a:latin typeface="Verdana" pitchFamily="34" charset="0"/>
              </a:defRPr>
            </a:lvl5pPr>
            <a:lvl6pPr marL="2514600" indent="-228600" eaLnBrk="0" fontAlgn="base" hangingPunct="0">
              <a:spcBef>
                <a:spcPct val="0"/>
              </a:spcBef>
              <a:spcAft>
                <a:spcPct val="0"/>
              </a:spcAft>
              <a:defRPr sz="2400">
                <a:solidFill>
                  <a:schemeClr val="tx1"/>
                </a:solidFill>
                <a:latin typeface="Verdana" pitchFamily="34" charset="0"/>
              </a:defRPr>
            </a:lvl6pPr>
            <a:lvl7pPr marL="2971800" indent="-228600" eaLnBrk="0" fontAlgn="base" hangingPunct="0">
              <a:spcBef>
                <a:spcPct val="0"/>
              </a:spcBef>
              <a:spcAft>
                <a:spcPct val="0"/>
              </a:spcAft>
              <a:defRPr sz="2400">
                <a:solidFill>
                  <a:schemeClr val="tx1"/>
                </a:solidFill>
                <a:latin typeface="Verdana" pitchFamily="34" charset="0"/>
              </a:defRPr>
            </a:lvl7pPr>
            <a:lvl8pPr marL="3429000" indent="-228600" eaLnBrk="0" fontAlgn="base" hangingPunct="0">
              <a:spcBef>
                <a:spcPct val="0"/>
              </a:spcBef>
              <a:spcAft>
                <a:spcPct val="0"/>
              </a:spcAft>
              <a:defRPr sz="2400">
                <a:solidFill>
                  <a:schemeClr val="tx1"/>
                </a:solidFill>
                <a:latin typeface="Verdana" pitchFamily="34" charset="0"/>
              </a:defRPr>
            </a:lvl8pPr>
            <a:lvl9pPr marL="3886200" indent="-228600" eaLnBrk="0" fontAlgn="base" hangingPunct="0">
              <a:spcBef>
                <a:spcPct val="0"/>
              </a:spcBef>
              <a:spcAft>
                <a:spcPct val="0"/>
              </a:spcAft>
              <a:defRPr sz="2400">
                <a:solidFill>
                  <a:schemeClr val="tx1"/>
                </a:solidFill>
                <a:latin typeface="Verdana" pitchFamily="34" charset="0"/>
              </a:defRPr>
            </a:lvl9pPr>
          </a:lstStyle>
          <a:p>
            <a:pPr eaLnBrk="1" hangingPunct="1">
              <a:spcBef>
                <a:spcPct val="50000"/>
              </a:spcBef>
            </a:pPr>
            <a:r>
              <a:rPr lang="en-US" altLang="en-US"/>
              <a:t>cos 19° </a:t>
            </a:r>
            <a:r>
              <a:rPr lang="en-US" altLang="en-US">
                <a:sym typeface="Symbol" pitchFamily="18" charset="2"/>
              </a:rPr>
              <a:t> 0.95</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16" fill="hold" nodeType="clickEffect">
                                  <p:stCondLst>
                                    <p:cond delay="0"/>
                                  </p:stCondLst>
                                  <p:childTnLst>
                                    <p:set>
                                      <p:cBhvr>
                                        <p:cTn id="6" dur="1" fill="hold">
                                          <p:stCondLst>
                                            <p:cond delay="0"/>
                                          </p:stCondLst>
                                        </p:cTn>
                                        <p:tgtEl>
                                          <p:spTgt spid="51210"/>
                                        </p:tgtEl>
                                        <p:attrNameLst>
                                          <p:attrName>style.visibility</p:attrName>
                                        </p:attrNameLst>
                                      </p:cBhvr>
                                      <p:to>
                                        <p:strVal val="visible"/>
                                      </p:to>
                                    </p:set>
                                    <p:animEffect transition="in" filter="box(in)">
                                      <p:cBhvr>
                                        <p:cTn id="7" dur="500"/>
                                        <p:tgtEl>
                                          <p:spTgt spid="51210"/>
                                        </p:tgtEl>
                                      </p:cBhvr>
                                    </p:animEffect>
                                  </p:childTnLst>
                                </p:cTn>
                              </p:par>
                              <p:par>
                                <p:cTn id="8" presetID="4" presetClass="entr" presetSubtype="16" fill="hold" grpId="0" nodeType="withEffect">
                                  <p:stCondLst>
                                    <p:cond delay="0"/>
                                  </p:stCondLst>
                                  <p:childTnLst>
                                    <p:set>
                                      <p:cBhvr>
                                        <p:cTn id="9" dur="1" fill="hold">
                                          <p:stCondLst>
                                            <p:cond delay="0"/>
                                          </p:stCondLst>
                                        </p:cTn>
                                        <p:tgtEl>
                                          <p:spTgt spid="51211"/>
                                        </p:tgtEl>
                                        <p:attrNameLst>
                                          <p:attrName>style.visibility</p:attrName>
                                        </p:attrNameLst>
                                      </p:cBhvr>
                                      <p:to>
                                        <p:strVal val="visible"/>
                                      </p:to>
                                    </p:set>
                                    <p:animEffect transition="in" filter="box(in)">
                                      <p:cBhvr>
                                        <p:cTn id="10" dur="500"/>
                                        <p:tgtEl>
                                          <p:spTgt spid="512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11"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ext Box 2"/>
          <p:cNvSpPr txBox="1">
            <a:spLocks noChangeArrowheads="1"/>
          </p:cNvSpPr>
          <p:nvPr/>
        </p:nvSpPr>
        <p:spPr bwMode="auto">
          <a:xfrm>
            <a:off x="0" y="838200"/>
            <a:ext cx="9144000" cy="457200"/>
          </a:xfrm>
          <a:prstGeom prst="rect">
            <a:avLst/>
          </a:prstGeom>
          <a:noFill/>
          <a:ln>
            <a:noFill/>
          </a:ln>
          <a:effectLst/>
          <a:extLst>
            <a:ext uri="{909E8E84-426E-40DD-AFC4-6F175D3DCCD1}">
              <a14:hiddenFill xmlns:a14="http://schemas.microsoft.com/office/drawing/2010/main">
                <a:gradFill rotWithShape="0">
                  <a:gsLst>
                    <a:gs pos="0">
                      <a:schemeClr val="accent2"/>
                    </a:gs>
                    <a:gs pos="100000">
                      <a:schemeClr val="accent1"/>
                    </a:gs>
                  </a:gsLst>
                  <a:path path="rect">
                    <a:fillToRect r="100000" b="100000"/>
                  </a:path>
                </a:gra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eaLnBrk="0" hangingPunct="0">
              <a:defRPr sz="2400">
                <a:solidFill>
                  <a:schemeClr val="tx1"/>
                </a:solidFill>
                <a:latin typeface="Verdana" pitchFamily="34" charset="0"/>
              </a:defRPr>
            </a:lvl1pPr>
            <a:lvl2pPr marL="742950" indent="-285750" eaLnBrk="0" hangingPunct="0">
              <a:defRPr sz="2400">
                <a:solidFill>
                  <a:schemeClr val="tx1"/>
                </a:solidFill>
                <a:latin typeface="Verdana" pitchFamily="34" charset="0"/>
              </a:defRPr>
            </a:lvl2pPr>
            <a:lvl3pPr marL="1143000" indent="-228600" eaLnBrk="0" hangingPunct="0">
              <a:defRPr sz="2400">
                <a:solidFill>
                  <a:schemeClr val="tx1"/>
                </a:solidFill>
                <a:latin typeface="Verdana" pitchFamily="34" charset="0"/>
              </a:defRPr>
            </a:lvl3pPr>
            <a:lvl4pPr marL="1600200" indent="-228600" eaLnBrk="0" hangingPunct="0">
              <a:defRPr sz="2400">
                <a:solidFill>
                  <a:schemeClr val="tx1"/>
                </a:solidFill>
                <a:latin typeface="Verdana" pitchFamily="34" charset="0"/>
              </a:defRPr>
            </a:lvl4pPr>
            <a:lvl5pPr marL="2057400" indent="-228600" eaLnBrk="0" hangingPunct="0">
              <a:defRPr sz="2400">
                <a:solidFill>
                  <a:schemeClr val="tx1"/>
                </a:solidFill>
                <a:latin typeface="Verdana" pitchFamily="34" charset="0"/>
              </a:defRPr>
            </a:lvl5pPr>
            <a:lvl6pPr marL="2514600" indent="-228600" eaLnBrk="0" fontAlgn="base" hangingPunct="0">
              <a:spcBef>
                <a:spcPct val="0"/>
              </a:spcBef>
              <a:spcAft>
                <a:spcPct val="0"/>
              </a:spcAft>
              <a:defRPr sz="2400">
                <a:solidFill>
                  <a:schemeClr val="tx1"/>
                </a:solidFill>
                <a:latin typeface="Verdana" pitchFamily="34" charset="0"/>
              </a:defRPr>
            </a:lvl6pPr>
            <a:lvl7pPr marL="2971800" indent="-228600" eaLnBrk="0" fontAlgn="base" hangingPunct="0">
              <a:spcBef>
                <a:spcPct val="0"/>
              </a:spcBef>
              <a:spcAft>
                <a:spcPct val="0"/>
              </a:spcAft>
              <a:defRPr sz="2400">
                <a:solidFill>
                  <a:schemeClr val="tx1"/>
                </a:solidFill>
                <a:latin typeface="Verdana" pitchFamily="34" charset="0"/>
              </a:defRPr>
            </a:lvl7pPr>
            <a:lvl8pPr marL="3429000" indent="-228600" eaLnBrk="0" fontAlgn="base" hangingPunct="0">
              <a:spcBef>
                <a:spcPct val="0"/>
              </a:spcBef>
              <a:spcAft>
                <a:spcPct val="0"/>
              </a:spcAft>
              <a:defRPr sz="2400">
                <a:solidFill>
                  <a:schemeClr val="tx1"/>
                </a:solidFill>
                <a:latin typeface="Verdana" pitchFamily="34" charset="0"/>
              </a:defRPr>
            </a:lvl8pPr>
            <a:lvl9pPr marL="3886200" indent="-228600" eaLnBrk="0" fontAlgn="base" hangingPunct="0">
              <a:spcBef>
                <a:spcPct val="0"/>
              </a:spcBef>
              <a:spcAft>
                <a:spcPct val="0"/>
              </a:spcAft>
              <a:defRPr sz="2400">
                <a:solidFill>
                  <a:schemeClr val="tx1"/>
                </a:solidFill>
                <a:latin typeface="Verdana" pitchFamily="34" charset="0"/>
              </a:defRPr>
            </a:lvl9pPr>
          </a:lstStyle>
          <a:p>
            <a:pPr algn="ctr">
              <a:spcBef>
                <a:spcPct val="50000"/>
              </a:spcBef>
            </a:pPr>
            <a:r>
              <a:rPr lang="en-US" altLang="en-US">
                <a:solidFill>
                  <a:srgbClr val="006699"/>
                </a:solidFill>
                <a:latin typeface="Arial Black" pitchFamily="34" charset="0"/>
              </a:rPr>
              <a:t>Example 3C: Calculating Trigonometric Ratios</a:t>
            </a:r>
          </a:p>
        </p:txBody>
      </p:sp>
      <p:sp>
        <p:nvSpPr>
          <p:cNvPr id="19459" name="Rectangle 3"/>
          <p:cNvSpPr>
            <a:spLocks noChangeArrowheads="1"/>
          </p:cNvSpPr>
          <p:nvPr/>
        </p:nvSpPr>
        <p:spPr bwMode="auto">
          <a:xfrm>
            <a:off x="381000" y="1676400"/>
            <a:ext cx="8382000"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Verdana" pitchFamily="34" charset="0"/>
              </a:defRPr>
            </a:lvl1pPr>
            <a:lvl2pPr marL="742950" indent="-285750" eaLnBrk="0" hangingPunct="0">
              <a:defRPr sz="2400">
                <a:solidFill>
                  <a:schemeClr val="tx1"/>
                </a:solidFill>
                <a:latin typeface="Verdana" pitchFamily="34" charset="0"/>
              </a:defRPr>
            </a:lvl2pPr>
            <a:lvl3pPr marL="1143000" indent="-228600" eaLnBrk="0" hangingPunct="0">
              <a:defRPr sz="2400">
                <a:solidFill>
                  <a:schemeClr val="tx1"/>
                </a:solidFill>
                <a:latin typeface="Verdana" pitchFamily="34" charset="0"/>
              </a:defRPr>
            </a:lvl3pPr>
            <a:lvl4pPr marL="1600200" indent="-228600" eaLnBrk="0" hangingPunct="0">
              <a:defRPr sz="2400">
                <a:solidFill>
                  <a:schemeClr val="tx1"/>
                </a:solidFill>
                <a:latin typeface="Verdana" pitchFamily="34" charset="0"/>
              </a:defRPr>
            </a:lvl4pPr>
            <a:lvl5pPr marL="2057400" indent="-228600" eaLnBrk="0" hangingPunct="0">
              <a:defRPr sz="2400">
                <a:solidFill>
                  <a:schemeClr val="tx1"/>
                </a:solidFill>
                <a:latin typeface="Verdana" pitchFamily="34" charset="0"/>
              </a:defRPr>
            </a:lvl5pPr>
            <a:lvl6pPr marL="2514600" indent="-228600" eaLnBrk="0" fontAlgn="base" hangingPunct="0">
              <a:spcBef>
                <a:spcPct val="0"/>
              </a:spcBef>
              <a:spcAft>
                <a:spcPct val="0"/>
              </a:spcAft>
              <a:defRPr sz="2400">
                <a:solidFill>
                  <a:schemeClr val="tx1"/>
                </a:solidFill>
                <a:latin typeface="Verdana" pitchFamily="34" charset="0"/>
              </a:defRPr>
            </a:lvl6pPr>
            <a:lvl7pPr marL="2971800" indent="-228600" eaLnBrk="0" fontAlgn="base" hangingPunct="0">
              <a:spcBef>
                <a:spcPct val="0"/>
              </a:spcBef>
              <a:spcAft>
                <a:spcPct val="0"/>
              </a:spcAft>
              <a:defRPr sz="2400">
                <a:solidFill>
                  <a:schemeClr val="tx1"/>
                </a:solidFill>
                <a:latin typeface="Verdana" pitchFamily="34" charset="0"/>
              </a:defRPr>
            </a:lvl7pPr>
            <a:lvl8pPr marL="3429000" indent="-228600" eaLnBrk="0" fontAlgn="base" hangingPunct="0">
              <a:spcBef>
                <a:spcPct val="0"/>
              </a:spcBef>
              <a:spcAft>
                <a:spcPct val="0"/>
              </a:spcAft>
              <a:defRPr sz="2400">
                <a:solidFill>
                  <a:schemeClr val="tx1"/>
                </a:solidFill>
                <a:latin typeface="Verdana" pitchFamily="34" charset="0"/>
              </a:defRPr>
            </a:lvl8pPr>
            <a:lvl9pPr marL="3886200" indent="-228600" eaLnBrk="0" fontAlgn="base" hangingPunct="0">
              <a:spcBef>
                <a:spcPct val="0"/>
              </a:spcBef>
              <a:spcAft>
                <a:spcPct val="0"/>
              </a:spcAft>
              <a:defRPr sz="2400">
                <a:solidFill>
                  <a:schemeClr val="tx1"/>
                </a:solidFill>
                <a:latin typeface="Verdana" pitchFamily="34" charset="0"/>
              </a:defRPr>
            </a:lvl9pPr>
          </a:lstStyle>
          <a:p>
            <a:pPr eaLnBrk="1" hangingPunct="1"/>
            <a:r>
              <a:rPr lang="en-US" altLang="en-US" b="1"/>
              <a:t>Use your calculator to find the trigonometric ratio. Round to the nearest hundredth.</a:t>
            </a:r>
          </a:p>
        </p:txBody>
      </p:sp>
      <p:sp>
        <p:nvSpPr>
          <p:cNvPr id="19460" name="Rectangle 5"/>
          <p:cNvSpPr>
            <a:spLocks noChangeArrowheads="1"/>
          </p:cNvSpPr>
          <p:nvPr/>
        </p:nvSpPr>
        <p:spPr bwMode="auto">
          <a:xfrm>
            <a:off x="381000" y="2590800"/>
            <a:ext cx="1462088"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Verdana" pitchFamily="34" charset="0"/>
              </a:defRPr>
            </a:lvl1pPr>
            <a:lvl2pPr marL="742950" indent="-285750" eaLnBrk="0" hangingPunct="0">
              <a:defRPr sz="2400">
                <a:solidFill>
                  <a:schemeClr val="tx1"/>
                </a:solidFill>
                <a:latin typeface="Verdana" pitchFamily="34" charset="0"/>
              </a:defRPr>
            </a:lvl2pPr>
            <a:lvl3pPr marL="1143000" indent="-228600" eaLnBrk="0" hangingPunct="0">
              <a:defRPr sz="2400">
                <a:solidFill>
                  <a:schemeClr val="tx1"/>
                </a:solidFill>
                <a:latin typeface="Verdana" pitchFamily="34" charset="0"/>
              </a:defRPr>
            </a:lvl3pPr>
            <a:lvl4pPr marL="1600200" indent="-228600" eaLnBrk="0" hangingPunct="0">
              <a:defRPr sz="2400">
                <a:solidFill>
                  <a:schemeClr val="tx1"/>
                </a:solidFill>
                <a:latin typeface="Verdana" pitchFamily="34" charset="0"/>
              </a:defRPr>
            </a:lvl4pPr>
            <a:lvl5pPr marL="2057400" indent="-228600" eaLnBrk="0" hangingPunct="0">
              <a:defRPr sz="2400">
                <a:solidFill>
                  <a:schemeClr val="tx1"/>
                </a:solidFill>
                <a:latin typeface="Verdana" pitchFamily="34" charset="0"/>
              </a:defRPr>
            </a:lvl5pPr>
            <a:lvl6pPr marL="2514600" indent="-228600" eaLnBrk="0" fontAlgn="base" hangingPunct="0">
              <a:spcBef>
                <a:spcPct val="0"/>
              </a:spcBef>
              <a:spcAft>
                <a:spcPct val="0"/>
              </a:spcAft>
              <a:defRPr sz="2400">
                <a:solidFill>
                  <a:schemeClr val="tx1"/>
                </a:solidFill>
                <a:latin typeface="Verdana" pitchFamily="34" charset="0"/>
              </a:defRPr>
            </a:lvl6pPr>
            <a:lvl7pPr marL="2971800" indent="-228600" eaLnBrk="0" fontAlgn="base" hangingPunct="0">
              <a:spcBef>
                <a:spcPct val="0"/>
              </a:spcBef>
              <a:spcAft>
                <a:spcPct val="0"/>
              </a:spcAft>
              <a:defRPr sz="2400">
                <a:solidFill>
                  <a:schemeClr val="tx1"/>
                </a:solidFill>
                <a:latin typeface="Verdana" pitchFamily="34" charset="0"/>
              </a:defRPr>
            </a:lvl7pPr>
            <a:lvl8pPr marL="3429000" indent="-228600" eaLnBrk="0" fontAlgn="base" hangingPunct="0">
              <a:spcBef>
                <a:spcPct val="0"/>
              </a:spcBef>
              <a:spcAft>
                <a:spcPct val="0"/>
              </a:spcAft>
              <a:defRPr sz="2400">
                <a:solidFill>
                  <a:schemeClr val="tx1"/>
                </a:solidFill>
                <a:latin typeface="Verdana" pitchFamily="34" charset="0"/>
              </a:defRPr>
            </a:lvl8pPr>
            <a:lvl9pPr marL="3886200" indent="-228600" eaLnBrk="0" fontAlgn="base" hangingPunct="0">
              <a:spcBef>
                <a:spcPct val="0"/>
              </a:spcBef>
              <a:spcAft>
                <a:spcPct val="0"/>
              </a:spcAft>
              <a:defRPr sz="2400">
                <a:solidFill>
                  <a:schemeClr val="tx1"/>
                </a:solidFill>
                <a:latin typeface="Verdana" pitchFamily="34" charset="0"/>
              </a:defRPr>
            </a:lvl9pPr>
          </a:lstStyle>
          <a:p>
            <a:pPr eaLnBrk="1" hangingPunct="1"/>
            <a:r>
              <a:rPr lang="en-US" altLang="en-US" b="1"/>
              <a:t>tan 65°</a:t>
            </a:r>
          </a:p>
        </p:txBody>
      </p:sp>
      <p:pic>
        <p:nvPicPr>
          <p:cNvPr id="52234" name="Picture 1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38400" y="2971800"/>
            <a:ext cx="3429000" cy="23447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2235" name="Text Box 11"/>
          <p:cNvSpPr txBox="1">
            <a:spLocks noChangeArrowheads="1"/>
          </p:cNvSpPr>
          <p:nvPr/>
        </p:nvSpPr>
        <p:spPr bwMode="auto">
          <a:xfrm>
            <a:off x="3048000" y="5715000"/>
            <a:ext cx="28194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Verdana" pitchFamily="34" charset="0"/>
              </a:defRPr>
            </a:lvl1pPr>
            <a:lvl2pPr marL="742950" indent="-285750" eaLnBrk="0" hangingPunct="0">
              <a:defRPr sz="2400">
                <a:solidFill>
                  <a:schemeClr val="tx1"/>
                </a:solidFill>
                <a:latin typeface="Verdana" pitchFamily="34" charset="0"/>
              </a:defRPr>
            </a:lvl2pPr>
            <a:lvl3pPr marL="1143000" indent="-228600" eaLnBrk="0" hangingPunct="0">
              <a:defRPr sz="2400">
                <a:solidFill>
                  <a:schemeClr val="tx1"/>
                </a:solidFill>
                <a:latin typeface="Verdana" pitchFamily="34" charset="0"/>
              </a:defRPr>
            </a:lvl3pPr>
            <a:lvl4pPr marL="1600200" indent="-228600" eaLnBrk="0" hangingPunct="0">
              <a:defRPr sz="2400">
                <a:solidFill>
                  <a:schemeClr val="tx1"/>
                </a:solidFill>
                <a:latin typeface="Verdana" pitchFamily="34" charset="0"/>
              </a:defRPr>
            </a:lvl4pPr>
            <a:lvl5pPr marL="2057400" indent="-228600" eaLnBrk="0" hangingPunct="0">
              <a:defRPr sz="2400">
                <a:solidFill>
                  <a:schemeClr val="tx1"/>
                </a:solidFill>
                <a:latin typeface="Verdana" pitchFamily="34" charset="0"/>
              </a:defRPr>
            </a:lvl5pPr>
            <a:lvl6pPr marL="2514600" indent="-228600" eaLnBrk="0" fontAlgn="base" hangingPunct="0">
              <a:spcBef>
                <a:spcPct val="0"/>
              </a:spcBef>
              <a:spcAft>
                <a:spcPct val="0"/>
              </a:spcAft>
              <a:defRPr sz="2400">
                <a:solidFill>
                  <a:schemeClr val="tx1"/>
                </a:solidFill>
                <a:latin typeface="Verdana" pitchFamily="34" charset="0"/>
              </a:defRPr>
            </a:lvl6pPr>
            <a:lvl7pPr marL="2971800" indent="-228600" eaLnBrk="0" fontAlgn="base" hangingPunct="0">
              <a:spcBef>
                <a:spcPct val="0"/>
              </a:spcBef>
              <a:spcAft>
                <a:spcPct val="0"/>
              </a:spcAft>
              <a:defRPr sz="2400">
                <a:solidFill>
                  <a:schemeClr val="tx1"/>
                </a:solidFill>
                <a:latin typeface="Verdana" pitchFamily="34" charset="0"/>
              </a:defRPr>
            </a:lvl7pPr>
            <a:lvl8pPr marL="3429000" indent="-228600" eaLnBrk="0" fontAlgn="base" hangingPunct="0">
              <a:spcBef>
                <a:spcPct val="0"/>
              </a:spcBef>
              <a:spcAft>
                <a:spcPct val="0"/>
              </a:spcAft>
              <a:defRPr sz="2400">
                <a:solidFill>
                  <a:schemeClr val="tx1"/>
                </a:solidFill>
                <a:latin typeface="Verdana" pitchFamily="34" charset="0"/>
              </a:defRPr>
            </a:lvl8pPr>
            <a:lvl9pPr marL="3886200" indent="-228600" eaLnBrk="0" fontAlgn="base" hangingPunct="0">
              <a:spcBef>
                <a:spcPct val="0"/>
              </a:spcBef>
              <a:spcAft>
                <a:spcPct val="0"/>
              </a:spcAft>
              <a:defRPr sz="2400">
                <a:solidFill>
                  <a:schemeClr val="tx1"/>
                </a:solidFill>
                <a:latin typeface="Verdana" pitchFamily="34" charset="0"/>
              </a:defRPr>
            </a:lvl9pPr>
          </a:lstStyle>
          <a:p>
            <a:pPr eaLnBrk="1" hangingPunct="1">
              <a:spcBef>
                <a:spcPct val="50000"/>
              </a:spcBef>
            </a:pPr>
            <a:r>
              <a:rPr lang="en-US" altLang="en-US"/>
              <a:t>tan 65° </a:t>
            </a:r>
            <a:r>
              <a:rPr lang="en-US" altLang="en-US">
                <a:sym typeface="Symbol" pitchFamily="18" charset="2"/>
              </a:rPr>
              <a:t> 2.14</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16" fill="hold" nodeType="clickEffect">
                                  <p:stCondLst>
                                    <p:cond delay="0"/>
                                  </p:stCondLst>
                                  <p:childTnLst>
                                    <p:set>
                                      <p:cBhvr>
                                        <p:cTn id="6" dur="1" fill="hold">
                                          <p:stCondLst>
                                            <p:cond delay="0"/>
                                          </p:stCondLst>
                                        </p:cTn>
                                        <p:tgtEl>
                                          <p:spTgt spid="52234"/>
                                        </p:tgtEl>
                                        <p:attrNameLst>
                                          <p:attrName>style.visibility</p:attrName>
                                        </p:attrNameLst>
                                      </p:cBhvr>
                                      <p:to>
                                        <p:strVal val="visible"/>
                                      </p:to>
                                    </p:set>
                                    <p:animEffect transition="in" filter="box(in)">
                                      <p:cBhvr>
                                        <p:cTn id="7" dur="500"/>
                                        <p:tgtEl>
                                          <p:spTgt spid="52234"/>
                                        </p:tgtEl>
                                      </p:cBhvr>
                                    </p:animEffect>
                                  </p:childTnLst>
                                </p:cTn>
                              </p:par>
                              <p:par>
                                <p:cTn id="8" presetID="4" presetClass="entr" presetSubtype="16" fill="hold" grpId="0" nodeType="withEffect">
                                  <p:stCondLst>
                                    <p:cond delay="0"/>
                                  </p:stCondLst>
                                  <p:childTnLst>
                                    <p:set>
                                      <p:cBhvr>
                                        <p:cTn id="9" dur="1" fill="hold">
                                          <p:stCondLst>
                                            <p:cond delay="0"/>
                                          </p:stCondLst>
                                        </p:cTn>
                                        <p:tgtEl>
                                          <p:spTgt spid="52235"/>
                                        </p:tgtEl>
                                        <p:attrNameLst>
                                          <p:attrName>style.visibility</p:attrName>
                                        </p:attrNameLst>
                                      </p:cBhvr>
                                      <p:to>
                                        <p:strVal val="visible"/>
                                      </p:to>
                                    </p:set>
                                    <p:animEffect transition="in" filter="box(in)">
                                      <p:cBhvr>
                                        <p:cTn id="10" dur="500"/>
                                        <p:tgtEl>
                                          <p:spTgt spid="522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2235"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ext Box 2"/>
          <p:cNvSpPr txBox="1">
            <a:spLocks noChangeArrowheads="1"/>
          </p:cNvSpPr>
          <p:nvPr/>
        </p:nvSpPr>
        <p:spPr bwMode="auto">
          <a:xfrm>
            <a:off x="0" y="838200"/>
            <a:ext cx="9144000" cy="457200"/>
          </a:xfrm>
          <a:prstGeom prst="rect">
            <a:avLst/>
          </a:prstGeom>
          <a:noFill/>
          <a:ln>
            <a:noFill/>
          </a:ln>
          <a:effectLst/>
          <a:extLst>
            <a:ext uri="{909E8E84-426E-40DD-AFC4-6F175D3DCCD1}">
              <a14:hiddenFill xmlns:a14="http://schemas.microsoft.com/office/drawing/2010/main">
                <a:gradFill rotWithShape="0">
                  <a:gsLst>
                    <a:gs pos="0">
                      <a:schemeClr val="accent2"/>
                    </a:gs>
                    <a:gs pos="100000">
                      <a:schemeClr val="accent1"/>
                    </a:gs>
                  </a:gsLst>
                  <a:path path="rect">
                    <a:fillToRect r="100000" b="100000"/>
                  </a:path>
                </a:gra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eaLnBrk="0" hangingPunct="0">
              <a:defRPr sz="2400">
                <a:solidFill>
                  <a:schemeClr val="tx1"/>
                </a:solidFill>
                <a:latin typeface="Verdana" pitchFamily="34" charset="0"/>
              </a:defRPr>
            </a:lvl1pPr>
            <a:lvl2pPr marL="742950" indent="-285750" eaLnBrk="0" hangingPunct="0">
              <a:defRPr sz="2400">
                <a:solidFill>
                  <a:schemeClr val="tx1"/>
                </a:solidFill>
                <a:latin typeface="Verdana" pitchFamily="34" charset="0"/>
              </a:defRPr>
            </a:lvl2pPr>
            <a:lvl3pPr marL="1143000" indent="-228600" eaLnBrk="0" hangingPunct="0">
              <a:defRPr sz="2400">
                <a:solidFill>
                  <a:schemeClr val="tx1"/>
                </a:solidFill>
                <a:latin typeface="Verdana" pitchFamily="34" charset="0"/>
              </a:defRPr>
            </a:lvl3pPr>
            <a:lvl4pPr marL="1600200" indent="-228600" eaLnBrk="0" hangingPunct="0">
              <a:defRPr sz="2400">
                <a:solidFill>
                  <a:schemeClr val="tx1"/>
                </a:solidFill>
                <a:latin typeface="Verdana" pitchFamily="34" charset="0"/>
              </a:defRPr>
            </a:lvl4pPr>
            <a:lvl5pPr marL="2057400" indent="-228600" eaLnBrk="0" hangingPunct="0">
              <a:defRPr sz="2400">
                <a:solidFill>
                  <a:schemeClr val="tx1"/>
                </a:solidFill>
                <a:latin typeface="Verdana" pitchFamily="34" charset="0"/>
              </a:defRPr>
            </a:lvl5pPr>
            <a:lvl6pPr marL="2514600" indent="-228600" eaLnBrk="0" fontAlgn="base" hangingPunct="0">
              <a:spcBef>
                <a:spcPct val="0"/>
              </a:spcBef>
              <a:spcAft>
                <a:spcPct val="0"/>
              </a:spcAft>
              <a:defRPr sz="2400">
                <a:solidFill>
                  <a:schemeClr val="tx1"/>
                </a:solidFill>
                <a:latin typeface="Verdana" pitchFamily="34" charset="0"/>
              </a:defRPr>
            </a:lvl6pPr>
            <a:lvl7pPr marL="2971800" indent="-228600" eaLnBrk="0" fontAlgn="base" hangingPunct="0">
              <a:spcBef>
                <a:spcPct val="0"/>
              </a:spcBef>
              <a:spcAft>
                <a:spcPct val="0"/>
              </a:spcAft>
              <a:defRPr sz="2400">
                <a:solidFill>
                  <a:schemeClr val="tx1"/>
                </a:solidFill>
                <a:latin typeface="Verdana" pitchFamily="34" charset="0"/>
              </a:defRPr>
            </a:lvl7pPr>
            <a:lvl8pPr marL="3429000" indent="-228600" eaLnBrk="0" fontAlgn="base" hangingPunct="0">
              <a:spcBef>
                <a:spcPct val="0"/>
              </a:spcBef>
              <a:spcAft>
                <a:spcPct val="0"/>
              </a:spcAft>
              <a:defRPr sz="2400">
                <a:solidFill>
                  <a:schemeClr val="tx1"/>
                </a:solidFill>
                <a:latin typeface="Verdana" pitchFamily="34" charset="0"/>
              </a:defRPr>
            </a:lvl8pPr>
            <a:lvl9pPr marL="3886200" indent="-228600" eaLnBrk="0" fontAlgn="base" hangingPunct="0">
              <a:spcBef>
                <a:spcPct val="0"/>
              </a:spcBef>
              <a:spcAft>
                <a:spcPct val="0"/>
              </a:spcAft>
              <a:defRPr sz="2400">
                <a:solidFill>
                  <a:schemeClr val="tx1"/>
                </a:solidFill>
                <a:latin typeface="Verdana" pitchFamily="34" charset="0"/>
              </a:defRPr>
            </a:lvl9pPr>
          </a:lstStyle>
          <a:p>
            <a:pPr algn="ctr">
              <a:spcBef>
                <a:spcPct val="50000"/>
              </a:spcBef>
            </a:pPr>
            <a:r>
              <a:rPr lang="en-US" altLang="en-US">
                <a:solidFill>
                  <a:srgbClr val="FF0000"/>
                </a:solidFill>
                <a:latin typeface="Arial Black" pitchFamily="34" charset="0"/>
              </a:rPr>
              <a:t>Check It Out!</a:t>
            </a:r>
            <a:r>
              <a:rPr lang="en-US" altLang="en-US">
                <a:solidFill>
                  <a:srgbClr val="006699"/>
                </a:solidFill>
                <a:latin typeface="Arial Black" pitchFamily="34" charset="0"/>
              </a:rPr>
              <a:t> Example 3a</a:t>
            </a:r>
            <a:endParaRPr lang="en-US" altLang="en-US" sz="2600">
              <a:solidFill>
                <a:schemeClr val="accent2"/>
              </a:solidFill>
              <a:latin typeface="Arial MT Bl" charset="0"/>
            </a:endParaRPr>
          </a:p>
        </p:txBody>
      </p:sp>
      <p:sp>
        <p:nvSpPr>
          <p:cNvPr id="20483" name="Rectangle 3"/>
          <p:cNvSpPr>
            <a:spLocks noChangeArrowheads="1"/>
          </p:cNvSpPr>
          <p:nvPr/>
        </p:nvSpPr>
        <p:spPr bwMode="auto">
          <a:xfrm>
            <a:off x="457200" y="1752600"/>
            <a:ext cx="8458200"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Verdana" pitchFamily="34" charset="0"/>
              </a:defRPr>
            </a:lvl1pPr>
            <a:lvl2pPr marL="742950" indent="-285750" eaLnBrk="0" hangingPunct="0">
              <a:defRPr sz="2400">
                <a:solidFill>
                  <a:schemeClr val="tx1"/>
                </a:solidFill>
                <a:latin typeface="Verdana" pitchFamily="34" charset="0"/>
              </a:defRPr>
            </a:lvl2pPr>
            <a:lvl3pPr marL="1143000" indent="-228600" eaLnBrk="0" hangingPunct="0">
              <a:defRPr sz="2400">
                <a:solidFill>
                  <a:schemeClr val="tx1"/>
                </a:solidFill>
                <a:latin typeface="Verdana" pitchFamily="34" charset="0"/>
              </a:defRPr>
            </a:lvl3pPr>
            <a:lvl4pPr marL="1600200" indent="-228600" eaLnBrk="0" hangingPunct="0">
              <a:defRPr sz="2400">
                <a:solidFill>
                  <a:schemeClr val="tx1"/>
                </a:solidFill>
                <a:latin typeface="Verdana" pitchFamily="34" charset="0"/>
              </a:defRPr>
            </a:lvl4pPr>
            <a:lvl5pPr marL="2057400" indent="-228600" eaLnBrk="0" hangingPunct="0">
              <a:defRPr sz="2400">
                <a:solidFill>
                  <a:schemeClr val="tx1"/>
                </a:solidFill>
                <a:latin typeface="Verdana" pitchFamily="34" charset="0"/>
              </a:defRPr>
            </a:lvl5pPr>
            <a:lvl6pPr marL="2514600" indent="-228600" eaLnBrk="0" fontAlgn="base" hangingPunct="0">
              <a:spcBef>
                <a:spcPct val="0"/>
              </a:spcBef>
              <a:spcAft>
                <a:spcPct val="0"/>
              </a:spcAft>
              <a:defRPr sz="2400">
                <a:solidFill>
                  <a:schemeClr val="tx1"/>
                </a:solidFill>
                <a:latin typeface="Verdana" pitchFamily="34" charset="0"/>
              </a:defRPr>
            </a:lvl6pPr>
            <a:lvl7pPr marL="2971800" indent="-228600" eaLnBrk="0" fontAlgn="base" hangingPunct="0">
              <a:spcBef>
                <a:spcPct val="0"/>
              </a:spcBef>
              <a:spcAft>
                <a:spcPct val="0"/>
              </a:spcAft>
              <a:defRPr sz="2400">
                <a:solidFill>
                  <a:schemeClr val="tx1"/>
                </a:solidFill>
                <a:latin typeface="Verdana" pitchFamily="34" charset="0"/>
              </a:defRPr>
            </a:lvl7pPr>
            <a:lvl8pPr marL="3429000" indent="-228600" eaLnBrk="0" fontAlgn="base" hangingPunct="0">
              <a:spcBef>
                <a:spcPct val="0"/>
              </a:spcBef>
              <a:spcAft>
                <a:spcPct val="0"/>
              </a:spcAft>
              <a:defRPr sz="2400">
                <a:solidFill>
                  <a:schemeClr val="tx1"/>
                </a:solidFill>
                <a:latin typeface="Verdana" pitchFamily="34" charset="0"/>
              </a:defRPr>
            </a:lvl8pPr>
            <a:lvl9pPr marL="3886200" indent="-228600" eaLnBrk="0" fontAlgn="base" hangingPunct="0">
              <a:spcBef>
                <a:spcPct val="0"/>
              </a:spcBef>
              <a:spcAft>
                <a:spcPct val="0"/>
              </a:spcAft>
              <a:defRPr sz="2400">
                <a:solidFill>
                  <a:schemeClr val="tx1"/>
                </a:solidFill>
                <a:latin typeface="Verdana" pitchFamily="34" charset="0"/>
              </a:defRPr>
            </a:lvl9pPr>
          </a:lstStyle>
          <a:p>
            <a:pPr eaLnBrk="1" hangingPunct="1">
              <a:spcBef>
                <a:spcPct val="50000"/>
              </a:spcBef>
            </a:pPr>
            <a:r>
              <a:rPr lang="en-US" altLang="en-US" b="1"/>
              <a:t>Use your calculator to find the trigonometric ratio. Round to the nearest hundredth.</a:t>
            </a:r>
          </a:p>
        </p:txBody>
      </p:sp>
      <p:sp>
        <p:nvSpPr>
          <p:cNvPr id="20484" name="Rectangle 9"/>
          <p:cNvSpPr>
            <a:spLocks noChangeArrowheads="1"/>
          </p:cNvSpPr>
          <p:nvPr/>
        </p:nvSpPr>
        <p:spPr bwMode="auto">
          <a:xfrm>
            <a:off x="533400" y="2667000"/>
            <a:ext cx="1462088"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Verdana" pitchFamily="34" charset="0"/>
              </a:defRPr>
            </a:lvl1pPr>
            <a:lvl2pPr marL="742950" indent="-285750" eaLnBrk="0" hangingPunct="0">
              <a:defRPr sz="2400">
                <a:solidFill>
                  <a:schemeClr val="tx1"/>
                </a:solidFill>
                <a:latin typeface="Verdana" pitchFamily="34" charset="0"/>
              </a:defRPr>
            </a:lvl2pPr>
            <a:lvl3pPr marL="1143000" indent="-228600" eaLnBrk="0" hangingPunct="0">
              <a:defRPr sz="2400">
                <a:solidFill>
                  <a:schemeClr val="tx1"/>
                </a:solidFill>
                <a:latin typeface="Verdana" pitchFamily="34" charset="0"/>
              </a:defRPr>
            </a:lvl3pPr>
            <a:lvl4pPr marL="1600200" indent="-228600" eaLnBrk="0" hangingPunct="0">
              <a:defRPr sz="2400">
                <a:solidFill>
                  <a:schemeClr val="tx1"/>
                </a:solidFill>
                <a:latin typeface="Verdana" pitchFamily="34" charset="0"/>
              </a:defRPr>
            </a:lvl4pPr>
            <a:lvl5pPr marL="2057400" indent="-228600" eaLnBrk="0" hangingPunct="0">
              <a:defRPr sz="2400">
                <a:solidFill>
                  <a:schemeClr val="tx1"/>
                </a:solidFill>
                <a:latin typeface="Verdana" pitchFamily="34" charset="0"/>
              </a:defRPr>
            </a:lvl5pPr>
            <a:lvl6pPr marL="2514600" indent="-228600" eaLnBrk="0" fontAlgn="base" hangingPunct="0">
              <a:spcBef>
                <a:spcPct val="0"/>
              </a:spcBef>
              <a:spcAft>
                <a:spcPct val="0"/>
              </a:spcAft>
              <a:defRPr sz="2400">
                <a:solidFill>
                  <a:schemeClr val="tx1"/>
                </a:solidFill>
                <a:latin typeface="Verdana" pitchFamily="34" charset="0"/>
              </a:defRPr>
            </a:lvl6pPr>
            <a:lvl7pPr marL="2971800" indent="-228600" eaLnBrk="0" fontAlgn="base" hangingPunct="0">
              <a:spcBef>
                <a:spcPct val="0"/>
              </a:spcBef>
              <a:spcAft>
                <a:spcPct val="0"/>
              </a:spcAft>
              <a:defRPr sz="2400">
                <a:solidFill>
                  <a:schemeClr val="tx1"/>
                </a:solidFill>
                <a:latin typeface="Verdana" pitchFamily="34" charset="0"/>
              </a:defRPr>
            </a:lvl7pPr>
            <a:lvl8pPr marL="3429000" indent="-228600" eaLnBrk="0" fontAlgn="base" hangingPunct="0">
              <a:spcBef>
                <a:spcPct val="0"/>
              </a:spcBef>
              <a:spcAft>
                <a:spcPct val="0"/>
              </a:spcAft>
              <a:defRPr sz="2400">
                <a:solidFill>
                  <a:schemeClr val="tx1"/>
                </a:solidFill>
                <a:latin typeface="Verdana" pitchFamily="34" charset="0"/>
              </a:defRPr>
            </a:lvl8pPr>
            <a:lvl9pPr marL="3886200" indent="-228600" eaLnBrk="0" fontAlgn="base" hangingPunct="0">
              <a:spcBef>
                <a:spcPct val="0"/>
              </a:spcBef>
              <a:spcAft>
                <a:spcPct val="0"/>
              </a:spcAft>
              <a:defRPr sz="2400">
                <a:solidFill>
                  <a:schemeClr val="tx1"/>
                </a:solidFill>
                <a:latin typeface="Verdana" pitchFamily="34" charset="0"/>
              </a:defRPr>
            </a:lvl9pPr>
          </a:lstStyle>
          <a:p>
            <a:pPr eaLnBrk="1" hangingPunct="1"/>
            <a:r>
              <a:rPr lang="en-US" altLang="en-US" b="1"/>
              <a:t>tan 11°</a:t>
            </a:r>
          </a:p>
        </p:txBody>
      </p:sp>
      <p:pic>
        <p:nvPicPr>
          <p:cNvPr id="43018" name="Picture 1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14600" y="3124200"/>
            <a:ext cx="3276600" cy="2239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3019" name="Text Box 11"/>
          <p:cNvSpPr txBox="1">
            <a:spLocks noChangeArrowheads="1"/>
          </p:cNvSpPr>
          <p:nvPr/>
        </p:nvSpPr>
        <p:spPr bwMode="auto">
          <a:xfrm>
            <a:off x="2895600" y="5562600"/>
            <a:ext cx="28194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Verdana" pitchFamily="34" charset="0"/>
              </a:defRPr>
            </a:lvl1pPr>
            <a:lvl2pPr marL="742950" indent="-285750" eaLnBrk="0" hangingPunct="0">
              <a:defRPr sz="2400">
                <a:solidFill>
                  <a:schemeClr val="tx1"/>
                </a:solidFill>
                <a:latin typeface="Verdana" pitchFamily="34" charset="0"/>
              </a:defRPr>
            </a:lvl2pPr>
            <a:lvl3pPr marL="1143000" indent="-228600" eaLnBrk="0" hangingPunct="0">
              <a:defRPr sz="2400">
                <a:solidFill>
                  <a:schemeClr val="tx1"/>
                </a:solidFill>
                <a:latin typeface="Verdana" pitchFamily="34" charset="0"/>
              </a:defRPr>
            </a:lvl3pPr>
            <a:lvl4pPr marL="1600200" indent="-228600" eaLnBrk="0" hangingPunct="0">
              <a:defRPr sz="2400">
                <a:solidFill>
                  <a:schemeClr val="tx1"/>
                </a:solidFill>
                <a:latin typeface="Verdana" pitchFamily="34" charset="0"/>
              </a:defRPr>
            </a:lvl4pPr>
            <a:lvl5pPr marL="2057400" indent="-228600" eaLnBrk="0" hangingPunct="0">
              <a:defRPr sz="2400">
                <a:solidFill>
                  <a:schemeClr val="tx1"/>
                </a:solidFill>
                <a:latin typeface="Verdana" pitchFamily="34" charset="0"/>
              </a:defRPr>
            </a:lvl5pPr>
            <a:lvl6pPr marL="2514600" indent="-228600" eaLnBrk="0" fontAlgn="base" hangingPunct="0">
              <a:spcBef>
                <a:spcPct val="0"/>
              </a:spcBef>
              <a:spcAft>
                <a:spcPct val="0"/>
              </a:spcAft>
              <a:defRPr sz="2400">
                <a:solidFill>
                  <a:schemeClr val="tx1"/>
                </a:solidFill>
                <a:latin typeface="Verdana" pitchFamily="34" charset="0"/>
              </a:defRPr>
            </a:lvl6pPr>
            <a:lvl7pPr marL="2971800" indent="-228600" eaLnBrk="0" fontAlgn="base" hangingPunct="0">
              <a:spcBef>
                <a:spcPct val="0"/>
              </a:spcBef>
              <a:spcAft>
                <a:spcPct val="0"/>
              </a:spcAft>
              <a:defRPr sz="2400">
                <a:solidFill>
                  <a:schemeClr val="tx1"/>
                </a:solidFill>
                <a:latin typeface="Verdana" pitchFamily="34" charset="0"/>
              </a:defRPr>
            </a:lvl7pPr>
            <a:lvl8pPr marL="3429000" indent="-228600" eaLnBrk="0" fontAlgn="base" hangingPunct="0">
              <a:spcBef>
                <a:spcPct val="0"/>
              </a:spcBef>
              <a:spcAft>
                <a:spcPct val="0"/>
              </a:spcAft>
              <a:defRPr sz="2400">
                <a:solidFill>
                  <a:schemeClr val="tx1"/>
                </a:solidFill>
                <a:latin typeface="Verdana" pitchFamily="34" charset="0"/>
              </a:defRPr>
            </a:lvl8pPr>
            <a:lvl9pPr marL="3886200" indent="-228600" eaLnBrk="0" fontAlgn="base" hangingPunct="0">
              <a:spcBef>
                <a:spcPct val="0"/>
              </a:spcBef>
              <a:spcAft>
                <a:spcPct val="0"/>
              </a:spcAft>
              <a:defRPr sz="2400">
                <a:solidFill>
                  <a:schemeClr val="tx1"/>
                </a:solidFill>
                <a:latin typeface="Verdana" pitchFamily="34" charset="0"/>
              </a:defRPr>
            </a:lvl9pPr>
          </a:lstStyle>
          <a:p>
            <a:pPr eaLnBrk="1" hangingPunct="1">
              <a:spcBef>
                <a:spcPct val="50000"/>
              </a:spcBef>
            </a:pPr>
            <a:r>
              <a:rPr lang="en-US" altLang="en-US"/>
              <a:t>tan 11° </a:t>
            </a:r>
            <a:r>
              <a:rPr lang="en-US" altLang="en-US">
                <a:sym typeface="Symbol" pitchFamily="18" charset="2"/>
              </a:rPr>
              <a:t> 0.19</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16" fill="hold" nodeType="clickEffect">
                                  <p:stCondLst>
                                    <p:cond delay="0"/>
                                  </p:stCondLst>
                                  <p:childTnLst>
                                    <p:set>
                                      <p:cBhvr>
                                        <p:cTn id="6" dur="1" fill="hold">
                                          <p:stCondLst>
                                            <p:cond delay="0"/>
                                          </p:stCondLst>
                                        </p:cTn>
                                        <p:tgtEl>
                                          <p:spTgt spid="43018"/>
                                        </p:tgtEl>
                                        <p:attrNameLst>
                                          <p:attrName>style.visibility</p:attrName>
                                        </p:attrNameLst>
                                      </p:cBhvr>
                                      <p:to>
                                        <p:strVal val="visible"/>
                                      </p:to>
                                    </p:set>
                                    <p:animEffect transition="in" filter="box(in)">
                                      <p:cBhvr>
                                        <p:cTn id="7" dur="500"/>
                                        <p:tgtEl>
                                          <p:spTgt spid="43018"/>
                                        </p:tgtEl>
                                      </p:cBhvr>
                                    </p:animEffect>
                                  </p:childTnLst>
                                </p:cTn>
                              </p:par>
                              <p:par>
                                <p:cTn id="8" presetID="4" presetClass="entr" presetSubtype="16" fill="hold" grpId="0" nodeType="withEffect">
                                  <p:stCondLst>
                                    <p:cond delay="0"/>
                                  </p:stCondLst>
                                  <p:childTnLst>
                                    <p:set>
                                      <p:cBhvr>
                                        <p:cTn id="9" dur="1" fill="hold">
                                          <p:stCondLst>
                                            <p:cond delay="0"/>
                                          </p:stCondLst>
                                        </p:cTn>
                                        <p:tgtEl>
                                          <p:spTgt spid="43019"/>
                                        </p:tgtEl>
                                        <p:attrNameLst>
                                          <p:attrName>style.visibility</p:attrName>
                                        </p:attrNameLst>
                                      </p:cBhvr>
                                      <p:to>
                                        <p:strVal val="visible"/>
                                      </p:to>
                                    </p:set>
                                    <p:animEffect transition="in" filter="box(in)">
                                      <p:cBhvr>
                                        <p:cTn id="10" dur="500"/>
                                        <p:tgtEl>
                                          <p:spTgt spid="430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019"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ChangeArrowheads="1"/>
          </p:cNvSpPr>
          <p:nvPr/>
        </p:nvSpPr>
        <p:spPr bwMode="auto">
          <a:xfrm>
            <a:off x="457200" y="1295400"/>
            <a:ext cx="8153400" cy="3886200"/>
          </a:xfrm>
          <a:prstGeom prst="rect">
            <a:avLst/>
          </a:prstGeom>
          <a:noFill/>
          <a:ln w="28575">
            <a:solidFill>
              <a:srgbClr val="DBDBDB"/>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sz="2400">
                <a:solidFill>
                  <a:schemeClr val="tx1"/>
                </a:solidFill>
                <a:latin typeface="Verdana" pitchFamily="34" charset="0"/>
              </a:defRPr>
            </a:lvl1pPr>
            <a:lvl2pPr marL="742950" indent="-285750" eaLnBrk="0" hangingPunct="0">
              <a:defRPr sz="2400">
                <a:solidFill>
                  <a:schemeClr val="tx1"/>
                </a:solidFill>
                <a:latin typeface="Verdana" pitchFamily="34" charset="0"/>
              </a:defRPr>
            </a:lvl2pPr>
            <a:lvl3pPr marL="1143000" indent="-228600" eaLnBrk="0" hangingPunct="0">
              <a:defRPr sz="2400">
                <a:solidFill>
                  <a:schemeClr val="tx1"/>
                </a:solidFill>
                <a:latin typeface="Verdana" pitchFamily="34" charset="0"/>
              </a:defRPr>
            </a:lvl3pPr>
            <a:lvl4pPr marL="1600200" indent="-228600" eaLnBrk="0" hangingPunct="0">
              <a:defRPr sz="2400">
                <a:solidFill>
                  <a:schemeClr val="tx1"/>
                </a:solidFill>
                <a:latin typeface="Verdana" pitchFamily="34" charset="0"/>
              </a:defRPr>
            </a:lvl4pPr>
            <a:lvl5pPr marL="2057400" indent="-228600" eaLnBrk="0" hangingPunct="0">
              <a:defRPr sz="2400">
                <a:solidFill>
                  <a:schemeClr val="tx1"/>
                </a:solidFill>
                <a:latin typeface="Verdana" pitchFamily="34" charset="0"/>
              </a:defRPr>
            </a:lvl5pPr>
            <a:lvl6pPr marL="2514600" indent="-228600" eaLnBrk="0" fontAlgn="base" hangingPunct="0">
              <a:spcBef>
                <a:spcPct val="0"/>
              </a:spcBef>
              <a:spcAft>
                <a:spcPct val="0"/>
              </a:spcAft>
              <a:defRPr sz="2400">
                <a:solidFill>
                  <a:schemeClr val="tx1"/>
                </a:solidFill>
                <a:latin typeface="Verdana" pitchFamily="34" charset="0"/>
              </a:defRPr>
            </a:lvl6pPr>
            <a:lvl7pPr marL="2971800" indent="-228600" eaLnBrk="0" fontAlgn="base" hangingPunct="0">
              <a:spcBef>
                <a:spcPct val="0"/>
              </a:spcBef>
              <a:spcAft>
                <a:spcPct val="0"/>
              </a:spcAft>
              <a:defRPr sz="2400">
                <a:solidFill>
                  <a:schemeClr val="tx1"/>
                </a:solidFill>
                <a:latin typeface="Verdana" pitchFamily="34" charset="0"/>
              </a:defRPr>
            </a:lvl7pPr>
            <a:lvl8pPr marL="3429000" indent="-228600" eaLnBrk="0" fontAlgn="base" hangingPunct="0">
              <a:spcBef>
                <a:spcPct val="0"/>
              </a:spcBef>
              <a:spcAft>
                <a:spcPct val="0"/>
              </a:spcAft>
              <a:defRPr sz="2400">
                <a:solidFill>
                  <a:schemeClr val="tx1"/>
                </a:solidFill>
                <a:latin typeface="Verdana" pitchFamily="34" charset="0"/>
              </a:defRPr>
            </a:lvl8pPr>
            <a:lvl9pPr marL="3886200" indent="-228600" eaLnBrk="0" fontAlgn="base" hangingPunct="0">
              <a:spcBef>
                <a:spcPct val="0"/>
              </a:spcBef>
              <a:spcAft>
                <a:spcPct val="0"/>
              </a:spcAft>
              <a:defRPr sz="2400">
                <a:solidFill>
                  <a:schemeClr val="tx1"/>
                </a:solidFill>
                <a:latin typeface="Verdana" pitchFamily="34" charset="0"/>
              </a:defRPr>
            </a:lvl9pPr>
          </a:lstStyle>
          <a:p>
            <a:pPr eaLnBrk="1" hangingPunct="1"/>
            <a:r>
              <a:rPr lang="en-US" altLang="en-US" sz="2800" b="1" dirty="0">
                <a:solidFill>
                  <a:srgbClr val="3333CC"/>
                </a:solidFill>
              </a:rPr>
              <a:t>Warm Up</a:t>
            </a:r>
            <a:endParaRPr lang="en-US" altLang="en-US" sz="2800" dirty="0"/>
          </a:p>
          <a:p>
            <a:pPr eaLnBrk="1" hangingPunct="1"/>
            <a:r>
              <a:rPr lang="en-US" altLang="en-US" sz="2800" b="1" dirty="0"/>
              <a:t>Write each fraction as a decimal rounded to the nearest hundredth.</a:t>
            </a:r>
          </a:p>
          <a:p>
            <a:pPr eaLnBrk="1" hangingPunct="1"/>
            <a:endParaRPr lang="en-US" altLang="en-US" sz="800" b="1" dirty="0"/>
          </a:p>
          <a:p>
            <a:pPr eaLnBrk="1" hangingPunct="1"/>
            <a:r>
              <a:rPr lang="en-US" altLang="en-US" sz="2800" b="1" dirty="0"/>
              <a:t>1.</a:t>
            </a:r>
            <a:r>
              <a:rPr lang="en-US" altLang="en-US" sz="2800" dirty="0"/>
              <a:t> 				</a:t>
            </a:r>
            <a:r>
              <a:rPr lang="en-US" altLang="en-US" sz="2800" b="1" dirty="0">
                <a:sym typeface="Symbol" pitchFamily="18" charset="2"/>
              </a:rPr>
              <a:t>2.</a:t>
            </a:r>
          </a:p>
          <a:p>
            <a:pPr eaLnBrk="1" hangingPunct="1">
              <a:lnSpc>
                <a:spcPct val="140000"/>
              </a:lnSpc>
            </a:pPr>
            <a:endParaRPr lang="en-US" altLang="en-US" sz="900" b="1" dirty="0">
              <a:sym typeface="Symbol" pitchFamily="18" charset="2"/>
            </a:endParaRPr>
          </a:p>
          <a:p>
            <a:pPr eaLnBrk="1" hangingPunct="1">
              <a:lnSpc>
                <a:spcPct val="140000"/>
              </a:lnSpc>
            </a:pPr>
            <a:r>
              <a:rPr lang="en-US" altLang="en-US" sz="2800" b="1" dirty="0">
                <a:sym typeface="Symbol" pitchFamily="18" charset="2"/>
              </a:rPr>
              <a:t>Solve each equation.</a:t>
            </a:r>
            <a:endParaRPr lang="en-US" altLang="en-US" sz="2800" dirty="0">
              <a:sym typeface="Symbol" pitchFamily="18" charset="2"/>
            </a:endParaRPr>
          </a:p>
          <a:p>
            <a:pPr eaLnBrk="1" hangingPunct="1">
              <a:lnSpc>
                <a:spcPct val="140000"/>
              </a:lnSpc>
            </a:pPr>
            <a:r>
              <a:rPr lang="en-US" altLang="en-US" sz="2800" b="1" dirty="0">
                <a:sym typeface="Symbol" pitchFamily="18" charset="2"/>
              </a:rPr>
              <a:t>3.</a:t>
            </a:r>
            <a:r>
              <a:rPr lang="en-US" altLang="en-US" sz="2800" dirty="0">
                <a:sym typeface="Symbol" pitchFamily="18" charset="2"/>
              </a:rPr>
              <a:t>  				</a:t>
            </a:r>
            <a:r>
              <a:rPr lang="en-US" altLang="en-US" sz="2800" b="1" dirty="0">
                <a:sym typeface="Symbol" pitchFamily="18" charset="2"/>
              </a:rPr>
              <a:t>4.</a:t>
            </a:r>
          </a:p>
          <a:p>
            <a:pPr eaLnBrk="1" hangingPunct="1"/>
            <a:r>
              <a:rPr lang="en-US" altLang="en-US" sz="2800" dirty="0">
                <a:solidFill>
                  <a:srgbClr val="FF0000"/>
                </a:solidFill>
              </a:rPr>
              <a:t>		</a:t>
            </a:r>
          </a:p>
        </p:txBody>
      </p:sp>
      <p:sp>
        <p:nvSpPr>
          <p:cNvPr id="7204" name="Text Box 36"/>
          <p:cNvSpPr txBox="1">
            <a:spLocks noChangeArrowheads="1"/>
          </p:cNvSpPr>
          <p:nvPr/>
        </p:nvSpPr>
        <p:spPr bwMode="auto">
          <a:xfrm>
            <a:off x="1371600" y="2819400"/>
            <a:ext cx="1143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Verdana" pitchFamily="34" charset="0"/>
              </a:defRPr>
            </a:lvl1pPr>
            <a:lvl2pPr marL="742950" indent="-285750" eaLnBrk="0" hangingPunct="0">
              <a:defRPr sz="2400">
                <a:solidFill>
                  <a:schemeClr val="tx1"/>
                </a:solidFill>
                <a:latin typeface="Verdana" pitchFamily="34" charset="0"/>
              </a:defRPr>
            </a:lvl2pPr>
            <a:lvl3pPr marL="1143000" indent="-228600" eaLnBrk="0" hangingPunct="0">
              <a:defRPr sz="2400">
                <a:solidFill>
                  <a:schemeClr val="tx1"/>
                </a:solidFill>
                <a:latin typeface="Verdana" pitchFamily="34" charset="0"/>
              </a:defRPr>
            </a:lvl3pPr>
            <a:lvl4pPr marL="1600200" indent="-228600" eaLnBrk="0" hangingPunct="0">
              <a:defRPr sz="2400">
                <a:solidFill>
                  <a:schemeClr val="tx1"/>
                </a:solidFill>
                <a:latin typeface="Verdana" pitchFamily="34" charset="0"/>
              </a:defRPr>
            </a:lvl4pPr>
            <a:lvl5pPr marL="2057400" indent="-228600" eaLnBrk="0" hangingPunct="0">
              <a:defRPr sz="2400">
                <a:solidFill>
                  <a:schemeClr val="tx1"/>
                </a:solidFill>
                <a:latin typeface="Verdana" pitchFamily="34" charset="0"/>
              </a:defRPr>
            </a:lvl5pPr>
            <a:lvl6pPr marL="2514600" indent="-228600" eaLnBrk="0" fontAlgn="base" hangingPunct="0">
              <a:spcBef>
                <a:spcPct val="0"/>
              </a:spcBef>
              <a:spcAft>
                <a:spcPct val="0"/>
              </a:spcAft>
              <a:defRPr sz="2400">
                <a:solidFill>
                  <a:schemeClr val="tx1"/>
                </a:solidFill>
                <a:latin typeface="Verdana" pitchFamily="34" charset="0"/>
              </a:defRPr>
            </a:lvl6pPr>
            <a:lvl7pPr marL="2971800" indent="-228600" eaLnBrk="0" fontAlgn="base" hangingPunct="0">
              <a:spcBef>
                <a:spcPct val="0"/>
              </a:spcBef>
              <a:spcAft>
                <a:spcPct val="0"/>
              </a:spcAft>
              <a:defRPr sz="2400">
                <a:solidFill>
                  <a:schemeClr val="tx1"/>
                </a:solidFill>
                <a:latin typeface="Verdana" pitchFamily="34" charset="0"/>
              </a:defRPr>
            </a:lvl7pPr>
            <a:lvl8pPr marL="3429000" indent="-228600" eaLnBrk="0" fontAlgn="base" hangingPunct="0">
              <a:spcBef>
                <a:spcPct val="0"/>
              </a:spcBef>
              <a:spcAft>
                <a:spcPct val="0"/>
              </a:spcAft>
              <a:defRPr sz="2400">
                <a:solidFill>
                  <a:schemeClr val="tx1"/>
                </a:solidFill>
                <a:latin typeface="Verdana" pitchFamily="34" charset="0"/>
              </a:defRPr>
            </a:lvl8pPr>
            <a:lvl9pPr marL="3886200" indent="-228600" eaLnBrk="0" fontAlgn="base" hangingPunct="0">
              <a:spcBef>
                <a:spcPct val="0"/>
              </a:spcBef>
              <a:spcAft>
                <a:spcPct val="0"/>
              </a:spcAft>
              <a:defRPr sz="2400">
                <a:solidFill>
                  <a:schemeClr val="tx1"/>
                </a:solidFill>
                <a:latin typeface="Verdana" pitchFamily="34" charset="0"/>
              </a:defRPr>
            </a:lvl9pPr>
          </a:lstStyle>
          <a:p>
            <a:pPr eaLnBrk="1" hangingPunct="1">
              <a:spcBef>
                <a:spcPct val="50000"/>
              </a:spcBef>
            </a:pPr>
            <a:r>
              <a:rPr lang="en-US" altLang="en-US">
                <a:solidFill>
                  <a:srgbClr val="FF3300"/>
                </a:solidFill>
              </a:rPr>
              <a:t>0.67</a:t>
            </a:r>
          </a:p>
        </p:txBody>
      </p:sp>
      <p:sp>
        <p:nvSpPr>
          <p:cNvPr id="7205" name="Text Box 37"/>
          <p:cNvSpPr txBox="1">
            <a:spLocks noChangeArrowheads="1"/>
          </p:cNvSpPr>
          <p:nvPr/>
        </p:nvSpPr>
        <p:spPr bwMode="auto">
          <a:xfrm>
            <a:off x="5181600" y="2819400"/>
            <a:ext cx="1143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Verdana" pitchFamily="34" charset="0"/>
              </a:defRPr>
            </a:lvl1pPr>
            <a:lvl2pPr marL="742950" indent="-285750" eaLnBrk="0" hangingPunct="0">
              <a:defRPr sz="2400">
                <a:solidFill>
                  <a:schemeClr val="tx1"/>
                </a:solidFill>
                <a:latin typeface="Verdana" pitchFamily="34" charset="0"/>
              </a:defRPr>
            </a:lvl2pPr>
            <a:lvl3pPr marL="1143000" indent="-228600" eaLnBrk="0" hangingPunct="0">
              <a:defRPr sz="2400">
                <a:solidFill>
                  <a:schemeClr val="tx1"/>
                </a:solidFill>
                <a:latin typeface="Verdana" pitchFamily="34" charset="0"/>
              </a:defRPr>
            </a:lvl3pPr>
            <a:lvl4pPr marL="1600200" indent="-228600" eaLnBrk="0" hangingPunct="0">
              <a:defRPr sz="2400">
                <a:solidFill>
                  <a:schemeClr val="tx1"/>
                </a:solidFill>
                <a:latin typeface="Verdana" pitchFamily="34" charset="0"/>
              </a:defRPr>
            </a:lvl4pPr>
            <a:lvl5pPr marL="2057400" indent="-228600" eaLnBrk="0" hangingPunct="0">
              <a:defRPr sz="2400">
                <a:solidFill>
                  <a:schemeClr val="tx1"/>
                </a:solidFill>
                <a:latin typeface="Verdana" pitchFamily="34" charset="0"/>
              </a:defRPr>
            </a:lvl5pPr>
            <a:lvl6pPr marL="2514600" indent="-228600" eaLnBrk="0" fontAlgn="base" hangingPunct="0">
              <a:spcBef>
                <a:spcPct val="0"/>
              </a:spcBef>
              <a:spcAft>
                <a:spcPct val="0"/>
              </a:spcAft>
              <a:defRPr sz="2400">
                <a:solidFill>
                  <a:schemeClr val="tx1"/>
                </a:solidFill>
                <a:latin typeface="Verdana" pitchFamily="34" charset="0"/>
              </a:defRPr>
            </a:lvl6pPr>
            <a:lvl7pPr marL="2971800" indent="-228600" eaLnBrk="0" fontAlgn="base" hangingPunct="0">
              <a:spcBef>
                <a:spcPct val="0"/>
              </a:spcBef>
              <a:spcAft>
                <a:spcPct val="0"/>
              </a:spcAft>
              <a:defRPr sz="2400">
                <a:solidFill>
                  <a:schemeClr val="tx1"/>
                </a:solidFill>
                <a:latin typeface="Verdana" pitchFamily="34" charset="0"/>
              </a:defRPr>
            </a:lvl7pPr>
            <a:lvl8pPr marL="3429000" indent="-228600" eaLnBrk="0" fontAlgn="base" hangingPunct="0">
              <a:spcBef>
                <a:spcPct val="0"/>
              </a:spcBef>
              <a:spcAft>
                <a:spcPct val="0"/>
              </a:spcAft>
              <a:defRPr sz="2400">
                <a:solidFill>
                  <a:schemeClr val="tx1"/>
                </a:solidFill>
                <a:latin typeface="Verdana" pitchFamily="34" charset="0"/>
              </a:defRPr>
            </a:lvl8pPr>
            <a:lvl9pPr marL="3886200" indent="-228600" eaLnBrk="0" fontAlgn="base" hangingPunct="0">
              <a:spcBef>
                <a:spcPct val="0"/>
              </a:spcBef>
              <a:spcAft>
                <a:spcPct val="0"/>
              </a:spcAft>
              <a:defRPr sz="2400">
                <a:solidFill>
                  <a:schemeClr val="tx1"/>
                </a:solidFill>
                <a:latin typeface="Verdana" pitchFamily="34" charset="0"/>
              </a:defRPr>
            </a:lvl9pPr>
          </a:lstStyle>
          <a:p>
            <a:pPr eaLnBrk="1" hangingPunct="1">
              <a:spcBef>
                <a:spcPct val="50000"/>
              </a:spcBef>
            </a:pPr>
            <a:r>
              <a:rPr lang="en-US" altLang="en-US">
                <a:solidFill>
                  <a:srgbClr val="FF3300"/>
                </a:solidFill>
              </a:rPr>
              <a:t>0.29</a:t>
            </a:r>
          </a:p>
        </p:txBody>
      </p:sp>
      <p:sp>
        <p:nvSpPr>
          <p:cNvPr id="7206" name="Text Box 38"/>
          <p:cNvSpPr txBox="1">
            <a:spLocks noChangeArrowheads="1"/>
          </p:cNvSpPr>
          <p:nvPr/>
        </p:nvSpPr>
        <p:spPr bwMode="auto">
          <a:xfrm>
            <a:off x="2362200" y="4114800"/>
            <a:ext cx="16764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Verdana" pitchFamily="34" charset="0"/>
              </a:defRPr>
            </a:lvl1pPr>
            <a:lvl2pPr marL="742950" indent="-285750" eaLnBrk="0" hangingPunct="0">
              <a:defRPr sz="2400">
                <a:solidFill>
                  <a:schemeClr val="tx1"/>
                </a:solidFill>
                <a:latin typeface="Verdana" pitchFamily="34" charset="0"/>
              </a:defRPr>
            </a:lvl2pPr>
            <a:lvl3pPr marL="1143000" indent="-228600" eaLnBrk="0" hangingPunct="0">
              <a:defRPr sz="2400">
                <a:solidFill>
                  <a:schemeClr val="tx1"/>
                </a:solidFill>
                <a:latin typeface="Verdana" pitchFamily="34" charset="0"/>
              </a:defRPr>
            </a:lvl3pPr>
            <a:lvl4pPr marL="1600200" indent="-228600" eaLnBrk="0" hangingPunct="0">
              <a:defRPr sz="2400">
                <a:solidFill>
                  <a:schemeClr val="tx1"/>
                </a:solidFill>
                <a:latin typeface="Verdana" pitchFamily="34" charset="0"/>
              </a:defRPr>
            </a:lvl4pPr>
            <a:lvl5pPr marL="2057400" indent="-228600" eaLnBrk="0" hangingPunct="0">
              <a:defRPr sz="2400">
                <a:solidFill>
                  <a:schemeClr val="tx1"/>
                </a:solidFill>
                <a:latin typeface="Verdana" pitchFamily="34" charset="0"/>
              </a:defRPr>
            </a:lvl5pPr>
            <a:lvl6pPr marL="2514600" indent="-228600" eaLnBrk="0" fontAlgn="base" hangingPunct="0">
              <a:spcBef>
                <a:spcPct val="0"/>
              </a:spcBef>
              <a:spcAft>
                <a:spcPct val="0"/>
              </a:spcAft>
              <a:defRPr sz="2400">
                <a:solidFill>
                  <a:schemeClr val="tx1"/>
                </a:solidFill>
                <a:latin typeface="Verdana" pitchFamily="34" charset="0"/>
              </a:defRPr>
            </a:lvl6pPr>
            <a:lvl7pPr marL="2971800" indent="-228600" eaLnBrk="0" fontAlgn="base" hangingPunct="0">
              <a:spcBef>
                <a:spcPct val="0"/>
              </a:spcBef>
              <a:spcAft>
                <a:spcPct val="0"/>
              </a:spcAft>
              <a:defRPr sz="2400">
                <a:solidFill>
                  <a:schemeClr val="tx1"/>
                </a:solidFill>
                <a:latin typeface="Verdana" pitchFamily="34" charset="0"/>
              </a:defRPr>
            </a:lvl7pPr>
            <a:lvl8pPr marL="3429000" indent="-228600" eaLnBrk="0" fontAlgn="base" hangingPunct="0">
              <a:spcBef>
                <a:spcPct val="0"/>
              </a:spcBef>
              <a:spcAft>
                <a:spcPct val="0"/>
              </a:spcAft>
              <a:defRPr sz="2400">
                <a:solidFill>
                  <a:schemeClr val="tx1"/>
                </a:solidFill>
                <a:latin typeface="Verdana" pitchFamily="34" charset="0"/>
              </a:defRPr>
            </a:lvl8pPr>
            <a:lvl9pPr marL="3886200" indent="-228600" eaLnBrk="0" fontAlgn="base" hangingPunct="0">
              <a:spcBef>
                <a:spcPct val="0"/>
              </a:spcBef>
              <a:spcAft>
                <a:spcPct val="0"/>
              </a:spcAft>
              <a:defRPr sz="2400">
                <a:solidFill>
                  <a:schemeClr val="tx1"/>
                </a:solidFill>
                <a:latin typeface="Verdana" pitchFamily="34" charset="0"/>
              </a:defRPr>
            </a:lvl9pPr>
          </a:lstStyle>
          <a:p>
            <a:pPr eaLnBrk="1" hangingPunct="1">
              <a:spcBef>
                <a:spcPct val="50000"/>
              </a:spcBef>
            </a:pPr>
            <a:r>
              <a:rPr lang="en-US" altLang="en-US" i="1">
                <a:solidFill>
                  <a:srgbClr val="FF3300"/>
                </a:solidFill>
              </a:rPr>
              <a:t>x</a:t>
            </a:r>
            <a:r>
              <a:rPr lang="en-US" altLang="en-US">
                <a:solidFill>
                  <a:srgbClr val="FF3300"/>
                </a:solidFill>
              </a:rPr>
              <a:t> = 7.25</a:t>
            </a:r>
          </a:p>
        </p:txBody>
      </p:sp>
      <p:sp>
        <p:nvSpPr>
          <p:cNvPr id="7207" name="Text Box 39"/>
          <p:cNvSpPr txBox="1">
            <a:spLocks noChangeArrowheads="1"/>
          </p:cNvSpPr>
          <p:nvPr/>
        </p:nvSpPr>
        <p:spPr bwMode="auto">
          <a:xfrm>
            <a:off x="6248400" y="4114800"/>
            <a:ext cx="16764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Verdana" pitchFamily="34" charset="0"/>
              </a:defRPr>
            </a:lvl1pPr>
            <a:lvl2pPr marL="742950" indent="-285750" eaLnBrk="0" hangingPunct="0">
              <a:defRPr sz="2400">
                <a:solidFill>
                  <a:schemeClr val="tx1"/>
                </a:solidFill>
                <a:latin typeface="Verdana" pitchFamily="34" charset="0"/>
              </a:defRPr>
            </a:lvl2pPr>
            <a:lvl3pPr marL="1143000" indent="-228600" eaLnBrk="0" hangingPunct="0">
              <a:defRPr sz="2400">
                <a:solidFill>
                  <a:schemeClr val="tx1"/>
                </a:solidFill>
                <a:latin typeface="Verdana" pitchFamily="34" charset="0"/>
              </a:defRPr>
            </a:lvl3pPr>
            <a:lvl4pPr marL="1600200" indent="-228600" eaLnBrk="0" hangingPunct="0">
              <a:defRPr sz="2400">
                <a:solidFill>
                  <a:schemeClr val="tx1"/>
                </a:solidFill>
                <a:latin typeface="Verdana" pitchFamily="34" charset="0"/>
              </a:defRPr>
            </a:lvl4pPr>
            <a:lvl5pPr marL="2057400" indent="-228600" eaLnBrk="0" hangingPunct="0">
              <a:defRPr sz="2400">
                <a:solidFill>
                  <a:schemeClr val="tx1"/>
                </a:solidFill>
                <a:latin typeface="Verdana" pitchFamily="34" charset="0"/>
              </a:defRPr>
            </a:lvl5pPr>
            <a:lvl6pPr marL="2514600" indent="-228600" eaLnBrk="0" fontAlgn="base" hangingPunct="0">
              <a:spcBef>
                <a:spcPct val="0"/>
              </a:spcBef>
              <a:spcAft>
                <a:spcPct val="0"/>
              </a:spcAft>
              <a:defRPr sz="2400">
                <a:solidFill>
                  <a:schemeClr val="tx1"/>
                </a:solidFill>
                <a:latin typeface="Verdana" pitchFamily="34" charset="0"/>
              </a:defRPr>
            </a:lvl6pPr>
            <a:lvl7pPr marL="2971800" indent="-228600" eaLnBrk="0" fontAlgn="base" hangingPunct="0">
              <a:spcBef>
                <a:spcPct val="0"/>
              </a:spcBef>
              <a:spcAft>
                <a:spcPct val="0"/>
              </a:spcAft>
              <a:defRPr sz="2400">
                <a:solidFill>
                  <a:schemeClr val="tx1"/>
                </a:solidFill>
                <a:latin typeface="Verdana" pitchFamily="34" charset="0"/>
              </a:defRPr>
            </a:lvl7pPr>
            <a:lvl8pPr marL="3429000" indent="-228600" eaLnBrk="0" fontAlgn="base" hangingPunct="0">
              <a:spcBef>
                <a:spcPct val="0"/>
              </a:spcBef>
              <a:spcAft>
                <a:spcPct val="0"/>
              </a:spcAft>
              <a:defRPr sz="2400">
                <a:solidFill>
                  <a:schemeClr val="tx1"/>
                </a:solidFill>
                <a:latin typeface="Verdana" pitchFamily="34" charset="0"/>
              </a:defRPr>
            </a:lvl8pPr>
            <a:lvl9pPr marL="3886200" indent="-228600" eaLnBrk="0" fontAlgn="base" hangingPunct="0">
              <a:spcBef>
                <a:spcPct val="0"/>
              </a:spcBef>
              <a:spcAft>
                <a:spcPct val="0"/>
              </a:spcAft>
              <a:defRPr sz="2400">
                <a:solidFill>
                  <a:schemeClr val="tx1"/>
                </a:solidFill>
                <a:latin typeface="Verdana" pitchFamily="34" charset="0"/>
              </a:defRPr>
            </a:lvl9pPr>
          </a:lstStyle>
          <a:p>
            <a:pPr eaLnBrk="1" hangingPunct="1">
              <a:spcBef>
                <a:spcPct val="50000"/>
              </a:spcBef>
            </a:pPr>
            <a:r>
              <a:rPr lang="en-US" altLang="en-US" i="1">
                <a:solidFill>
                  <a:srgbClr val="FF3300"/>
                </a:solidFill>
              </a:rPr>
              <a:t>x</a:t>
            </a:r>
            <a:r>
              <a:rPr lang="en-US" altLang="en-US">
                <a:solidFill>
                  <a:srgbClr val="FF3300"/>
                </a:solidFill>
              </a:rPr>
              <a:t> = 7.99</a:t>
            </a:r>
          </a:p>
        </p:txBody>
      </p:sp>
      <p:pic>
        <p:nvPicPr>
          <p:cNvPr id="3079" name="Picture 40" descr="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66800" y="2667000"/>
            <a:ext cx="247650" cy="733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80" name="Picture 41" descr="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24400" y="2667000"/>
            <a:ext cx="419100" cy="723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81" name="Picture 42" descr="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19175" y="3990975"/>
            <a:ext cx="1238250" cy="723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82" name="Picture 43" descr="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724400" y="4000500"/>
            <a:ext cx="1419225" cy="733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7204"/>
                                        </p:tgtEl>
                                        <p:attrNameLst>
                                          <p:attrName>style.visibility</p:attrName>
                                        </p:attrNameLst>
                                      </p:cBhvr>
                                      <p:to>
                                        <p:strVal val="visible"/>
                                      </p:to>
                                    </p:set>
                                    <p:animEffect transition="in" filter="dissolve">
                                      <p:cBhvr>
                                        <p:cTn id="7" dur="500"/>
                                        <p:tgtEl>
                                          <p:spTgt spid="7204"/>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7205"/>
                                        </p:tgtEl>
                                        <p:attrNameLst>
                                          <p:attrName>style.visibility</p:attrName>
                                        </p:attrNameLst>
                                      </p:cBhvr>
                                      <p:to>
                                        <p:strVal val="visible"/>
                                      </p:to>
                                    </p:set>
                                    <p:animEffect transition="in" filter="dissolve">
                                      <p:cBhvr>
                                        <p:cTn id="12" dur="500"/>
                                        <p:tgtEl>
                                          <p:spTgt spid="7205"/>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7206"/>
                                        </p:tgtEl>
                                        <p:attrNameLst>
                                          <p:attrName>style.visibility</p:attrName>
                                        </p:attrNameLst>
                                      </p:cBhvr>
                                      <p:to>
                                        <p:strVal val="visible"/>
                                      </p:to>
                                    </p:set>
                                    <p:animEffect transition="in" filter="dissolve">
                                      <p:cBhvr>
                                        <p:cTn id="17" dur="500"/>
                                        <p:tgtEl>
                                          <p:spTgt spid="7206"/>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7207"/>
                                        </p:tgtEl>
                                        <p:attrNameLst>
                                          <p:attrName>style.visibility</p:attrName>
                                        </p:attrNameLst>
                                      </p:cBhvr>
                                      <p:to>
                                        <p:strVal val="visible"/>
                                      </p:to>
                                    </p:set>
                                    <p:animEffect transition="in" filter="dissolve">
                                      <p:cBhvr>
                                        <p:cTn id="22" dur="500"/>
                                        <p:tgtEl>
                                          <p:spTgt spid="720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204" grpId="0"/>
      <p:bldP spid="7205" grpId="0"/>
      <p:bldP spid="7206" grpId="0"/>
      <p:bldP spid="7207"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ext Box 2"/>
          <p:cNvSpPr txBox="1">
            <a:spLocks noChangeArrowheads="1"/>
          </p:cNvSpPr>
          <p:nvPr/>
        </p:nvSpPr>
        <p:spPr bwMode="auto">
          <a:xfrm>
            <a:off x="0" y="838200"/>
            <a:ext cx="9144000" cy="457200"/>
          </a:xfrm>
          <a:prstGeom prst="rect">
            <a:avLst/>
          </a:prstGeom>
          <a:noFill/>
          <a:ln>
            <a:noFill/>
          </a:ln>
          <a:effectLst/>
          <a:extLst>
            <a:ext uri="{909E8E84-426E-40DD-AFC4-6F175D3DCCD1}">
              <a14:hiddenFill xmlns:a14="http://schemas.microsoft.com/office/drawing/2010/main">
                <a:gradFill rotWithShape="0">
                  <a:gsLst>
                    <a:gs pos="0">
                      <a:schemeClr val="accent2"/>
                    </a:gs>
                    <a:gs pos="100000">
                      <a:schemeClr val="accent1"/>
                    </a:gs>
                  </a:gsLst>
                  <a:path path="rect">
                    <a:fillToRect r="100000" b="100000"/>
                  </a:path>
                </a:gra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eaLnBrk="0" hangingPunct="0">
              <a:defRPr sz="2400">
                <a:solidFill>
                  <a:schemeClr val="tx1"/>
                </a:solidFill>
                <a:latin typeface="Verdana" pitchFamily="34" charset="0"/>
              </a:defRPr>
            </a:lvl1pPr>
            <a:lvl2pPr marL="742950" indent="-285750" eaLnBrk="0" hangingPunct="0">
              <a:defRPr sz="2400">
                <a:solidFill>
                  <a:schemeClr val="tx1"/>
                </a:solidFill>
                <a:latin typeface="Verdana" pitchFamily="34" charset="0"/>
              </a:defRPr>
            </a:lvl2pPr>
            <a:lvl3pPr marL="1143000" indent="-228600" eaLnBrk="0" hangingPunct="0">
              <a:defRPr sz="2400">
                <a:solidFill>
                  <a:schemeClr val="tx1"/>
                </a:solidFill>
                <a:latin typeface="Verdana" pitchFamily="34" charset="0"/>
              </a:defRPr>
            </a:lvl3pPr>
            <a:lvl4pPr marL="1600200" indent="-228600" eaLnBrk="0" hangingPunct="0">
              <a:defRPr sz="2400">
                <a:solidFill>
                  <a:schemeClr val="tx1"/>
                </a:solidFill>
                <a:latin typeface="Verdana" pitchFamily="34" charset="0"/>
              </a:defRPr>
            </a:lvl4pPr>
            <a:lvl5pPr marL="2057400" indent="-228600" eaLnBrk="0" hangingPunct="0">
              <a:defRPr sz="2400">
                <a:solidFill>
                  <a:schemeClr val="tx1"/>
                </a:solidFill>
                <a:latin typeface="Verdana" pitchFamily="34" charset="0"/>
              </a:defRPr>
            </a:lvl5pPr>
            <a:lvl6pPr marL="2514600" indent="-228600" eaLnBrk="0" fontAlgn="base" hangingPunct="0">
              <a:spcBef>
                <a:spcPct val="0"/>
              </a:spcBef>
              <a:spcAft>
                <a:spcPct val="0"/>
              </a:spcAft>
              <a:defRPr sz="2400">
                <a:solidFill>
                  <a:schemeClr val="tx1"/>
                </a:solidFill>
                <a:latin typeface="Verdana" pitchFamily="34" charset="0"/>
              </a:defRPr>
            </a:lvl6pPr>
            <a:lvl7pPr marL="2971800" indent="-228600" eaLnBrk="0" fontAlgn="base" hangingPunct="0">
              <a:spcBef>
                <a:spcPct val="0"/>
              </a:spcBef>
              <a:spcAft>
                <a:spcPct val="0"/>
              </a:spcAft>
              <a:defRPr sz="2400">
                <a:solidFill>
                  <a:schemeClr val="tx1"/>
                </a:solidFill>
                <a:latin typeface="Verdana" pitchFamily="34" charset="0"/>
              </a:defRPr>
            </a:lvl7pPr>
            <a:lvl8pPr marL="3429000" indent="-228600" eaLnBrk="0" fontAlgn="base" hangingPunct="0">
              <a:spcBef>
                <a:spcPct val="0"/>
              </a:spcBef>
              <a:spcAft>
                <a:spcPct val="0"/>
              </a:spcAft>
              <a:defRPr sz="2400">
                <a:solidFill>
                  <a:schemeClr val="tx1"/>
                </a:solidFill>
                <a:latin typeface="Verdana" pitchFamily="34" charset="0"/>
              </a:defRPr>
            </a:lvl8pPr>
            <a:lvl9pPr marL="3886200" indent="-228600" eaLnBrk="0" fontAlgn="base" hangingPunct="0">
              <a:spcBef>
                <a:spcPct val="0"/>
              </a:spcBef>
              <a:spcAft>
                <a:spcPct val="0"/>
              </a:spcAft>
              <a:defRPr sz="2400">
                <a:solidFill>
                  <a:schemeClr val="tx1"/>
                </a:solidFill>
                <a:latin typeface="Verdana" pitchFamily="34" charset="0"/>
              </a:defRPr>
            </a:lvl9pPr>
          </a:lstStyle>
          <a:p>
            <a:pPr algn="ctr">
              <a:spcBef>
                <a:spcPct val="50000"/>
              </a:spcBef>
            </a:pPr>
            <a:r>
              <a:rPr lang="en-US" altLang="en-US">
                <a:solidFill>
                  <a:srgbClr val="FF0000"/>
                </a:solidFill>
                <a:latin typeface="Arial Black" pitchFamily="34" charset="0"/>
              </a:rPr>
              <a:t>Check It Out!</a:t>
            </a:r>
            <a:r>
              <a:rPr lang="en-US" altLang="en-US">
                <a:solidFill>
                  <a:srgbClr val="006699"/>
                </a:solidFill>
                <a:latin typeface="Arial Black" pitchFamily="34" charset="0"/>
              </a:rPr>
              <a:t> Example 3b </a:t>
            </a:r>
            <a:endParaRPr lang="en-US" altLang="en-US" sz="2600">
              <a:solidFill>
                <a:schemeClr val="accent2"/>
              </a:solidFill>
              <a:latin typeface="Arial MT Bl" charset="0"/>
            </a:endParaRPr>
          </a:p>
        </p:txBody>
      </p:sp>
      <p:sp>
        <p:nvSpPr>
          <p:cNvPr id="21507" name="Rectangle 3"/>
          <p:cNvSpPr>
            <a:spLocks noChangeArrowheads="1"/>
          </p:cNvSpPr>
          <p:nvPr/>
        </p:nvSpPr>
        <p:spPr bwMode="auto">
          <a:xfrm>
            <a:off x="457200" y="1752600"/>
            <a:ext cx="8458200"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Verdana" pitchFamily="34" charset="0"/>
              </a:defRPr>
            </a:lvl1pPr>
            <a:lvl2pPr marL="742950" indent="-285750" eaLnBrk="0" hangingPunct="0">
              <a:defRPr sz="2400">
                <a:solidFill>
                  <a:schemeClr val="tx1"/>
                </a:solidFill>
                <a:latin typeface="Verdana" pitchFamily="34" charset="0"/>
              </a:defRPr>
            </a:lvl2pPr>
            <a:lvl3pPr marL="1143000" indent="-228600" eaLnBrk="0" hangingPunct="0">
              <a:defRPr sz="2400">
                <a:solidFill>
                  <a:schemeClr val="tx1"/>
                </a:solidFill>
                <a:latin typeface="Verdana" pitchFamily="34" charset="0"/>
              </a:defRPr>
            </a:lvl3pPr>
            <a:lvl4pPr marL="1600200" indent="-228600" eaLnBrk="0" hangingPunct="0">
              <a:defRPr sz="2400">
                <a:solidFill>
                  <a:schemeClr val="tx1"/>
                </a:solidFill>
                <a:latin typeface="Verdana" pitchFamily="34" charset="0"/>
              </a:defRPr>
            </a:lvl4pPr>
            <a:lvl5pPr marL="2057400" indent="-228600" eaLnBrk="0" hangingPunct="0">
              <a:defRPr sz="2400">
                <a:solidFill>
                  <a:schemeClr val="tx1"/>
                </a:solidFill>
                <a:latin typeface="Verdana" pitchFamily="34" charset="0"/>
              </a:defRPr>
            </a:lvl5pPr>
            <a:lvl6pPr marL="2514600" indent="-228600" eaLnBrk="0" fontAlgn="base" hangingPunct="0">
              <a:spcBef>
                <a:spcPct val="0"/>
              </a:spcBef>
              <a:spcAft>
                <a:spcPct val="0"/>
              </a:spcAft>
              <a:defRPr sz="2400">
                <a:solidFill>
                  <a:schemeClr val="tx1"/>
                </a:solidFill>
                <a:latin typeface="Verdana" pitchFamily="34" charset="0"/>
              </a:defRPr>
            </a:lvl6pPr>
            <a:lvl7pPr marL="2971800" indent="-228600" eaLnBrk="0" fontAlgn="base" hangingPunct="0">
              <a:spcBef>
                <a:spcPct val="0"/>
              </a:spcBef>
              <a:spcAft>
                <a:spcPct val="0"/>
              </a:spcAft>
              <a:defRPr sz="2400">
                <a:solidFill>
                  <a:schemeClr val="tx1"/>
                </a:solidFill>
                <a:latin typeface="Verdana" pitchFamily="34" charset="0"/>
              </a:defRPr>
            </a:lvl7pPr>
            <a:lvl8pPr marL="3429000" indent="-228600" eaLnBrk="0" fontAlgn="base" hangingPunct="0">
              <a:spcBef>
                <a:spcPct val="0"/>
              </a:spcBef>
              <a:spcAft>
                <a:spcPct val="0"/>
              </a:spcAft>
              <a:defRPr sz="2400">
                <a:solidFill>
                  <a:schemeClr val="tx1"/>
                </a:solidFill>
                <a:latin typeface="Verdana" pitchFamily="34" charset="0"/>
              </a:defRPr>
            </a:lvl8pPr>
            <a:lvl9pPr marL="3886200" indent="-228600" eaLnBrk="0" fontAlgn="base" hangingPunct="0">
              <a:spcBef>
                <a:spcPct val="0"/>
              </a:spcBef>
              <a:spcAft>
                <a:spcPct val="0"/>
              </a:spcAft>
              <a:defRPr sz="2400">
                <a:solidFill>
                  <a:schemeClr val="tx1"/>
                </a:solidFill>
                <a:latin typeface="Verdana" pitchFamily="34" charset="0"/>
              </a:defRPr>
            </a:lvl9pPr>
          </a:lstStyle>
          <a:p>
            <a:pPr eaLnBrk="1" hangingPunct="1">
              <a:spcBef>
                <a:spcPct val="50000"/>
              </a:spcBef>
            </a:pPr>
            <a:r>
              <a:rPr lang="en-US" altLang="en-US" b="1"/>
              <a:t>Use your calculator to find the trigonometric ratio. Round to the nearest hundredth.</a:t>
            </a:r>
          </a:p>
        </p:txBody>
      </p:sp>
      <p:sp>
        <p:nvSpPr>
          <p:cNvPr id="21508" name="Rectangle 11"/>
          <p:cNvSpPr>
            <a:spLocks noChangeArrowheads="1"/>
          </p:cNvSpPr>
          <p:nvPr/>
        </p:nvSpPr>
        <p:spPr bwMode="auto">
          <a:xfrm>
            <a:off x="533400" y="2743200"/>
            <a:ext cx="140652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Verdana" pitchFamily="34" charset="0"/>
              </a:defRPr>
            </a:lvl1pPr>
            <a:lvl2pPr marL="742950" indent="-285750" eaLnBrk="0" hangingPunct="0">
              <a:defRPr sz="2400">
                <a:solidFill>
                  <a:schemeClr val="tx1"/>
                </a:solidFill>
                <a:latin typeface="Verdana" pitchFamily="34" charset="0"/>
              </a:defRPr>
            </a:lvl2pPr>
            <a:lvl3pPr marL="1143000" indent="-228600" eaLnBrk="0" hangingPunct="0">
              <a:defRPr sz="2400">
                <a:solidFill>
                  <a:schemeClr val="tx1"/>
                </a:solidFill>
                <a:latin typeface="Verdana" pitchFamily="34" charset="0"/>
              </a:defRPr>
            </a:lvl3pPr>
            <a:lvl4pPr marL="1600200" indent="-228600" eaLnBrk="0" hangingPunct="0">
              <a:defRPr sz="2400">
                <a:solidFill>
                  <a:schemeClr val="tx1"/>
                </a:solidFill>
                <a:latin typeface="Verdana" pitchFamily="34" charset="0"/>
              </a:defRPr>
            </a:lvl4pPr>
            <a:lvl5pPr marL="2057400" indent="-228600" eaLnBrk="0" hangingPunct="0">
              <a:defRPr sz="2400">
                <a:solidFill>
                  <a:schemeClr val="tx1"/>
                </a:solidFill>
                <a:latin typeface="Verdana" pitchFamily="34" charset="0"/>
              </a:defRPr>
            </a:lvl5pPr>
            <a:lvl6pPr marL="2514600" indent="-228600" eaLnBrk="0" fontAlgn="base" hangingPunct="0">
              <a:spcBef>
                <a:spcPct val="0"/>
              </a:spcBef>
              <a:spcAft>
                <a:spcPct val="0"/>
              </a:spcAft>
              <a:defRPr sz="2400">
                <a:solidFill>
                  <a:schemeClr val="tx1"/>
                </a:solidFill>
                <a:latin typeface="Verdana" pitchFamily="34" charset="0"/>
              </a:defRPr>
            </a:lvl6pPr>
            <a:lvl7pPr marL="2971800" indent="-228600" eaLnBrk="0" fontAlgn="base" hangingPunct="0">
              <a:spcBef>
                <a:spcPct val="0"/>
              </a:spcBef>
              <a:spcAft>
                <a:spcPct val="0"/>
              </a:spcAft>
              <a:defRPr sz="2400">
                <a:solidFill>
                  <a:schemeClr val="tx1"/>
                </a:solidFill>
                <a:latin typeface="Verdana" pitchFamily="34" charset="0"/>
              </a:defRPr>
            </a:lvl7pPr>
            <a:lvl8pPr marL="3429000" indent="-228600" eaLnBrk="0" fontAlgn="base" hangingPunct="0">
              <a:spcBef>
                <a:spcPct val="0"/>
              </a:spcBef>
              <a:spcAft>
                <a:spcPct val="0"/>
              </a:spcAft>
              <a:defRPr sz="2400">
                <a:solidFill>
                  <a:schemeClr val="tx1"/>
                </a:solidFill>
                <a:latin typeface="Verdana" pitchFamily="34" charset="0"/>
              </a:defRPr>
            </a:lvl8pPr>
            <a:lvl9pPr marL="3886200" indent="-228600" eaLnBrk="0" fontAlgn="base" hangingPunct="0">
              <a:spcBef>
                <a:spcPct val="0"/>
              </a:spcBef>
              <a:spcAft>
                <a:spcPct val="0"/>
              </a:spcAft>
              <a:defRPr sz="2400">
                <a:solidFill>
                  <a:schemeClr val="tx1"/>
                </a:solidFill>
                <a:latin typeface="Verdana" pitchFamily="34" charset="0"/>
              </a:defRPr>
            </a:lvl9pPr>
          </a:lstStyle>
          <a:p>
            <a:pPr eaLnBrk="1" hangingPunct="1"/>
            <a:r>
              <a:rPr lang="en-US" altLang="en-US" b="1"/>
              <a:t>sin 62°</a:t>
            </a:r>
          </a:p>
        </p:txBody>
      </p:sp>
      <p:pic>
        <p:nvPicPr>
          <p:cNvPr id="53260" name="Picture 1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67000" y="3124200"/>
            <a:ext cx="3048000" cy="2082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3261" name="Text Box 13"/>
          <p:cNvSpPr txBox="1">
            <a:spLocks noChangeArrowheads="1"/>
          </p:cNvSpPr>
          <p:nvPr/>
        </p:nvSpPr>
        <p:spPr bwMode="auto">
          <a:xfrm>
            <a:off x="2895600" y="5562600"/>
            <a:ext cx="28194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Verdana" pitchFamily="34" charset="0"/>
              </a:defRPr>
            </a:lvl1pPr>
            <a:lvl2pPr marL="742950" indent="-285750" eaLnBrk="0" hangingPunct="0">
              <a:defRPr sz="2400">
                <a:solidFill>
                  <a:schemeClr val="tx1"/>
                </a:solidFill>
                <a:latin typeface="Verdana" pitchFamily="34" charset="0"/>
              </a:defRPr>
            </a:lvl2pPr>
            <a:lvl3pPr marL="1143000" indent="-228600" eaLnBrk="0" hangingPunct="0">
              <a:defRPr sz="2400">
                <a:solidFill>
                  <a:schemeClr val="tx1"/>
                </a:solidFill>
                <a:latin typeface="Verdana" pitchFamily="34" charset="0"/>
              </a:defRPr>
            </a:lvl3pPr>
            <a:lvl4pPr marL="1600200" indent="-228600" eaLnBrk="0" hangingPunct="0">
              <a:defRPr sz="2400">
                <a:solidFill>
                  <a:schemeClr val="tx1"/>
                </a:solidFill>
                <a:latin typeface="Verdana" pitchFamily="34" charset="0"/>
              </a:defRPr>
            </a:lvl4pPr>
            <a:lvl5pPr marL="2057400" indent="-228600" eaLnBrk="0" hangingPunct="0">
              <a:defRPr sz="2400">
                <a:solidFill>
                  <a:schemeClr val="tx1"/>
                </a:solidFill>
                <a:latin typeface="Verdana" pitchFamily="34" charset="0"/>
              </a:defRPr>
            </a:lvl5pPr>
            <a:lvl6pPr marL="2514600" indent="-228600" eaLnBrk="0" fontAlgn="base" hangingPunct="0">
              <a:spcBef>
                <a:spcPct val="0"/>
              </a:spcBef>
              <a:spcAft>
                <a:spcPct val="0"/>
              </a:spcAft>
              <a:defRPr sz="2400">
                <a:solidFill>
                  <a:schemeClr val="tx1"/>
                </a:solidFill>
                <a:latin typeface="Verdana" pitchFamily="34" charset="0"/>
              </a:defRPr>
            </a:lvl6pPr>
            <a:lvl7pPr marL="2971800" indent="-228600" eaLnBrk="0" fontAlgn="base" hangingPunct="0">
              <a:spcBef>
                <a:spcPct val="0"/>
              </a:spcBef>
              <a:spcAft>
                <a:spcPct val="0"/>
              </a:spcAft>
              <a:defRPr sz="2400">
                <a:solidFill>
                  <a:schemeClr val="tx1"/>
                </a:solidFill>
                <a:latin typeface="Verdana" pitchFamily="34" charset="0"/>
              </a:defRPr>
            </a:lvl7pPr>
            <a:lvl8pPr marL="3429000" indent="-228600" eaLnBrk="0" fontAlgn="base" hangingPunct="0">
              <a:spcBef>
                <a:spcPct val="0"/>
              </a:spcBef>
              <a:spcAft>
                <a:spcPct val="0"/>
              </a:spcAft>
              <a:defRPr sz="2400">
                <a:solidFill>
                  <a:schemeClr val="tx1"/>
                </a:solidFill>
                <a:latin typeface="Verdana" pitchFamily="34" charset="0"/>
              </a:defRPr>
            </a:lvl8pPr>
            <a:lvl9pPr marL="3886200" indent="-228600" eaLnBrk="0" fontAlgn="base" hangingPunct="0">
              <a:spcBef>
                <a:spcPct val="0"/>
              </a:spcBef>
              <a:spcAft>
                <a:spcPct val="0"/>
              </a:spcAft>
              <a:defRPr sz="2400">
                <a:solidFill>
                  <a:schemeClr val="tx1"/>
                </a:solidFill>
                <a:latin typeface="Verdana" pitchFamily="34" charset="0"/>
              </a:defRPr>
            </a:lvl9pPr>
          </a:lstStyle>
          <a:p>
            <a:pPr eaLnBrk="1" hangingPunct="1">
              <a:spcBef>
                <a:spcPct val="50000"/>
              </a:spcBef>
            </a:pPr>
            <a:r>
              <a:rPr lang="en-US" altLang="en-US"/>
              <a:t>sin 62° </a:t>
            </a:r>
            <a:r>
              <a:rPr lang="en-US" altLang="en-US">
                <a:sym typeface="Symbol" pitchFamily="18" charset="2"/>
              </a:rPr>
              <a:t> 0.88</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16" fill="hold" nodeType="clickEffect">
                                  <p:stCondLst>
                                    <p:cond delay="0"/>
                                  </p:stCondLst>
                                  <p:childTnLst>
                                    <p:set>
                                      <p:cBhvr>
                                        <p:cTn id="6" dur="1" fill="hold">
                                          <p:stCondLst>
                                            <p:cond delay="0"/>
                                          </p:stCondLst>
                                        </p:cTn>
                                        <p:tgtEl>
                                          <p:spTgt spid="53260"/>
                                        </p:tgtEl>
                                        <p:attrNameLst>
                                          <p:attrName>style.visibility</p:attrName>
                                        </p:attrNameLst>
                                      </p:cBhvr>
                                      <p:to>
                                        <p:strVal val="visible"/>
                                      </p:to>
                                    </p:set>
                                    <p:animEffect transition="in" filter="box(in)">
                                      <p:cBhvr>
                                        <p:cTn id="7" dur="500"/>
                                        <p:tgtEl>
                                          <p:spTgt spid="53260"/>
                                        </p:tgtEl>
                                      </p:cBhvr>
                                    </p:animEffect>
                                  </p:childTnLst>
                                </p:cTn>
                              </p:par>
                              <p:par>
                                <p:cTn id="8" presetID="4" presetClass="entr" presetSubtype="16" fill="hold" grpId="0" nodeType="withEffect">
                                  <p:stCondLst>
                                    <p:cond delay="0"/>
                                  </p:stCondLst>
                                  <p:childTnLst>
                                    <p:set>
                                      <p:cBhvr>
                                        <p:cTn id="9" dur="1" fill="hold">
                                          <p:stCondLst>
                                            <p:cond delay="0"/>
                                          </p:stCondLst>
                                        </p:cTn>
                                        <p:tgtEl>
                                          <p:spTgt spid="53261"/>
                                        </p:tgtEl>
                                        <p:attrNameLst>
                                          <p:attrName>style.visibility</p:attrName>
                                        </p:attrNameLst>
                                      </p:cBhvr>
                                      <p:to>
                                        <p:strVal val="visible"/>
                                      </p:to>
                                    </p:set>
                                    <p:animEffect transition="in" filter="box(in)">
                                      <p:cBhvr>
                                        <p:cTn id="10" dur="500"/>
                                        <p:tgtEl>
                                          <p:spTgt spid="5326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3261"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ext Box 2"/>
          <p:cNvSpPr txBox="1">
            <a:spLocks noChangeArrowheads="1"/>
          </p:cNvSpPr>
          <p:nvPr/>
        </p:nvSpPr>
        <p:spPr bwMode="auto">
          <a:xfrm>
            <a:off x="0" y="838200"/>
            <a:ext cx="9144000" cy="457200"/>
          </a:xfrm>
          <a:prstGeom prst="rect">
            <a:avLst/>
          </a:prstGeom>
          <a:noFill/>
          <a:ln>
            <a:noFill/>
          </a:ln>
          <a:effectLst/>
          <a:extLst>
            <a:ext uri="{909E8E84-426E-40DD-AFC4-6F175D3DCCD1}">
              <a14:hiddenFill xmlns:a14="http://schemas.microsoft.com/office/drawing/2010/main">
                <a:gradFill rotWithShape="0">
                  <a:gsLst>
                    <a:gs pos="0">
                      <a:schemeClr val="accent2"/>
                    </a:gs>
                    <a:gs pos="100000">
                      <a:schemeClr val="accent1"/>
                    </a:gs>
                  </a:gsLst>
                  <a:path path="rect">
                    <a:fillToRect r="100000" b="100000"/>
                  </a:path>
                </a:gra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eaLnBrk="0" hangingPunct="0">
              <a:defRPr sz="2400">
                <a:solidFill>
                  <a:schemeClr val="tx1"/>
                </a:solidFill>
                <a:latin typeface="Verdana" pitchFamily="34" charset="0"/>
              </a:defRPr>
            </a:lvl1pPr>
            <a:lvl2pPr marL="742950" indent="-285750" eaLnBrk="0" hangingPunct="0">
              <a:defRPr sz="2400">
                <a:solidFill>
                  <a:schemeClr val="tx1"/>
                </a:solidFill>
                <a:latin typeface="Verdana" pitchFamily="34" charset="0"/>
              </a:defRPr>
            </a:lvl2pPr>
            <a:lvl3pPr marL="1143000" indent="-228600" eaLnBrk="0" hangingPunct="0">
              <a:defRPr sz="2400">
                <a:solidFill>
                  <a:schemeClr val="tx1"/>
                </a:solidFill>
                <a:latin typeface="Verdana" pitchFamily="34" charset="0"/>
              </a:defRPr>
            </a:lvl3pPr>
            <a:lvl4pPr marL="1600200" indent="-228600" eaLnBrk="0" hangingPunct="0">
              <a:defRPr sz="2400">
                <a:solidFill>
                  <a:schemeClr val="tx1"/>
                </a:solidFill>
                <a:latin typeface="Verdana" pitchFamily="34" charset="0"/>
              </a:defRPr>
            </a:lvl4pPr>
            <a:lvl5pPr marL="2057400" indent="-228600" eaLnBrk="0" hangingPunct="0">
              <a:defRPr sz="2400">
                <a:solidFill>
                  <a:schemeClr val="tx1"/>
                </a:solidFill>
                <a:latin typeface="Verdana" pitchFamily="34" charset="0"/>
              </a:defRPr>
            </a:lvl5pPr>
            <a:lvl6pPr marL="2514600" indent="-228600" eaLnBrk="0" fontAlgn="base" hangingPunct="0">
              <a:spcBef>
                <a:spcPct val="0"/>
              </a:spcBef>
              <a:spcAft>
                <a:spcPct val="0"/>
              </a:spcAft>
              <a:defRPr sz="2400">
                <a:solidFill>
                  <a:schemeClr val="tx1"/>
                </a:solidFill>
                <a:latin typeface="Verdana" pitchFamily="34" charset="0"/>
              </a:defRPr>
            </a:lvl6pPr>
            <a:lvl7pPr marL="2971800" indent="-228600" eaLnBrk="0" fontAlgn="base" hangingPunct="0">
              <a:spcBef>
                <a:spcPct val="0"/>
              </a:spcBef>
              <a:spcAft>
                <a:spcPct val="0"/>
              </a:spcAft>
              <a:defRPr sz="2400">
                <a:solidFill>
                  <a:schemeClr val="tx1"/>
                </a:solidFill>
                <a:latin typeface="Verdana" pitchFamily="34" charset="0"/>
              </a:defRPr>
            </a:lvl7pPr>
            <a:lvl8pPr marL="3429000" indent="-228600" eaLnBrk="0" fontAlgn="base" hangingPunct="0">
              <a:spcBef>
                <a:spcPct val="0"/>
              </a:spcBef>
              <a:spcAft>
                <a:spcPct val="0"/>
              </a:spcAft>
              <a:defRPr sz="2400">
                <a:solidFill>
                  <a:schemeClr val="tx1"/>
                </a:solidFill>
                <a:latin typeface="Verdana" pitchFamily="34" charset="0"/>
              </a:defRPr>
            </a:lvl8pPr>
            <a:lvl9pPr marL="3886200" indent="-228600" eaLnBrk="0" fontAlgn="base" hangingPunct="0">
              <a:spcBef>
                <a:spcPct val="0"/>
              </a:spcBef>
              <a:spcAft>
                <a:spcPct val="0"/>
              </a:spcAft>
              <a:defRPr sz="2400">
                <a:solidFill>
                  <a:schemeClr val="tx1"/>
                </a:solidFill>
                <a:latin typeface="Verdana" pitchFamily="34" charset="0"/>
              </a:defRPr>
            </a:lvl9pPr>
          </a:lstStyle>
          <a:p>
            <a:pPr algn="ctr">
              <a:spcBef>
                <a:spcPct val="50000"/>
              </a:spcBef>
            </a:pPr>
            <a:r>
              <a:rPr lang="en-US" altLang="en-US">
                <a:solidFill>
                  <a:srgbClr val="FF0000"/>
                </a:solidFill>
                <a:latin typeface="Arial Black" pitchFamily="34" charset="0"/>
              </a:rPr>
              <a:t>Check It Out!</a:t>
            </a:r>
            <a:r>
              <a:rPr lang="en-US" altLang="en-US">
                <a:solidFill>
                  <a:srgbClr val="006699"/>
                </a:solidFill>
                <a:latin typeface="Arial Black" pitchFamily="34" charset="0"/>
              </a:rPr>
              <a:t> Example 3c </a:t>
            </a:r>
            <a:endParaRPr lang="en-US" altLang="en-US" sz="2600">
              <a:solidFill>
                <a:schemeClr val="accent2"/>
              </a:solidFill>
              <a:latin typeface="Arial MT Bl" charset="0"/>
            </a:endParaRPr>
          </a:p>
        </p:txBody>
      </p:sp>
      <p:sp>
        <p:nvSpPr>
          <p:cNvPr id="22531" name="Rectangle 3"/>
          <p:cNvSpPr>
            <a:spLocks noChangeArrowheads="1"/>
          </p:cNvSpPr>
          <p:nvPr/>
        </p:nvSpPr>
        <p:spPr bwMode="auto">
          <a:xfrm>
            <a:off x="457200" y="1752600"/>
            <a:ext cx="8458200"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Verdana" pitchFamily="34" charset="0"/>
              </a:defRPr>
            </a:lvl1pPr>
            <a:lvl2pPr marL="742950" indent="-285750" eaLnBrk="0" hangingPunct="0">
              <a:defRPr sz="2400">
                <a:solidFill>
                  <a:schemeClr val="tx1"/>
                </a:solidFill>
                <a:latin typeface="Verdana" pitchFamily="34" charset="0"/>
              </a:defRPr>
            </a:lvl2pPr>
            <a:lvl3pPr marL="1143000" indent="-228600" eaLnBrk="0" hangingPunct="0">
              <a:defRPr sz="2400">
                <a:solidFill>
                  <a:schemeClr val="tx1"/>
                </a:solidFill>
                <a:latin typeface="Verdana" pitchFamily="34" charset="0"/>
              </a:defRPr>
            </a:lvl3pPr>
            <a:lvl4pPr marL="1600200" indent="-228600" eaLnBrk="0" hangingPunct="0">
              <a:defRPr sz="2400">
                <a:solidFill>
                  <a:schemeClr val="tx1"/>
                </a:solidFill>
                <a:latin typeface="Verdana" pitchFamily="34" charset="0"/>
              </a:defRPr>
            </a:lvl4pPr>
            <a:lvl5pPr marL="2057400" indent="-228600" eaLnBrk="0" hangingPunct="0">
              <a:defRPr sz="2400">
                <a:solidFill>
                  <a:schemeClr val="tx1"/>
                </a:solidFill>
                <a:latin typeface="Verdana" pitchFamily="34" charset="0"/>
              </a:defRPr>
            </a:lvl5pPr>
            <a:lvl6pPr marL="2514600" indent="-228600" eaLnBrk="0" fontAlgn="base" hangingPunct="0">
              <a:spcBef>
                <a:spcPct val="0"/>
              </a:spcBef>
              <a:spcAft>
                <a:spcPct val="0"/>
              </a:spcAft>
              <a:defRPr sz="2400">
                <a:solidFill>
                  <a:schemeClr val="tx1"/>
                </a:solidFill>
                <a:latin typeface="Verdana" pitchFamily="34" charset="0"/>
              </a:defRPr>
            </a:lvl6pPr>
            <a:lvl7pPr marL="2971800" indent="-228600" eaLnBrk="0" fontAlgn="base" hangingPunct="0">
              <a:spcBef>
                <a:spcPct val="0"/>
              </a:spcBef>
              <a:spcAft>
                <a:spcPct val="0"/>
              </a:spcAft>
              <a:defRPr sz="2400">
                <a:solidFill>
                  <a:schemeClr val="tx1"/>
                </a:solidFill>
                <a:latin typeface="Verdana" pitchFamily="34" charset="0"/>
              </a:defRPr>
            </a:lvl7pPr>
            <a:lvl8pPr marL="3429000" indent="-228600" eaLnBrk="0" fontAlgn="base" hangingPunct="0">
              <a:spcBef>
                <a:spcPct val="0"/>
              </a:spcBef>
              <a:spcAft>
                <a:spcPct val="0"/>
              </a:spcAft>
              <a:defRPr sz="2400">
                <a:solidFill>
                  <a:schemeClr val="tx1"/>
                </a:solidFill>
                <a:latin typeface="Verdana" pitchFamily="34" charset="0"/>
              </a:defRPr>
            </a:lvl8pPr>
            <a:lvl9pPr marL="3886200" indent="-228600" eaLnBrk="0" fontAlgn="base" hangingPunct="0">
              <a:spcBef>
                <a:spcPct val="0"/>
              </a:spcBef>
              <a:spcAft>
                <a:spcPct val="0"/>
              </a:spcAft>
              <a:defRPr sz="2400">
                <a:solidFill>
                  <a:schemeClr val="tx1"/>
                </a:solidFill>
                <a:latin typeface="Verdana" pitchFamily="34" charset="0"/>
              </a:defRPr>
            </a:lvl9pPr>
          </a:lstStyle>
          <a:p>
            <a:pPr eaLnBrk="1" hangingPunct="1">
              <a:spcBef>
                <a:spcPct val="50000"/>
              </a:spcBef>
            </a:pPr>
            <a:r>
              <a:rPr lang="en-US" altLang="en-US" b="1"/>
              <a:t>Use your calculator to find the trigonometric ratio. Round to the nearest hundredth.</a:t>
            </a:r>
          </a:p>
        </p:txBody>
      </p:sp>
      <p:sp>
        <p:nvSpPr>
          <p:cNvPr id="22532" name="Rectangle 9"/>
          <p:cNvSpPr>
            <a:spLocks noChangeArrowheads="1"/>
          </p:cNvSpPr>
          <p:nvPr/>
        </p:nvSpPr>
        <p:spPr bwMode="auto">
          <a:xfrm>
            <a:off x="457200" y="2667000"/>
            <a:ext cx="14732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Verdana" pitchFamily="34" charset="0"/>
              </a:defRPr>
            </a:lvl1pPr>
            <a:lvl2pPr marL="742950" indent="-285750" eaLnBrk="0" hangingPunct="0">
              <a:defRPr sz="2400">
                <a:solidFill>
                  <a:schemeClr val="tx1"/>
                </a:solidFill>
                <a:latin typeface="Verdana" pitchFamily="34" charset="0"/>
              </a:defRPr>
            </a:lvl2pPr>
            <a:lvl3pPr marL="1143000" indent="-228600" eaLnBrk="0" hangingPunct="0">
              <a:defRPr sz="2400">
                <a:solidFill>
                  <a:schemeClr val="tx1"/>
                </a:solidFill>
                <a:latin typeface="Verdana" pitchFamily="34" charset="0"/>
              </a:defRPr>
            </a:lvl3pPr>
            <a:lvl4pPr marL="1600200" indent="-228600" eaLnBrk="0" hangingPunct="0">
              <a:defRPr sz="2400">
                <a:solidFill>
                  <a:schemeClr val="tx1"/>
                </a:solidFill>
                <a:latin typeface="Verdana" pitchFamily="34" charset="0"/>
              </a:defRPr>
            </a:lvl4pPr>
            <a:lvl5pPr marL="2057400" indent="-228600" eaLnBrk="0" hangingPunct="0">
              <a:defRPr sz="2400">
                <a:solidFill>
                  <a:schemeClr val="tx1"/>
                </a:solidFill>
                <a:latin typeface="Verdana" pitchFamily="34" charset="0"/>
              </a:defRPr>
            </a:lvl5pPr>
            <a:lvl6pPr marL="2514600" indent="-228600" eaLnBrk="0" fontAlgn="base" hangingPunct="0">
              <a:spcBef>
                <a:spcPct val="0"/>
              </a:spcBef>
              <a:spcAft>
                <a:spcPct val="0"/>
              </a:spcAft>
              <a:defRPr sz="2400">
                <a:solidFill>
                  <a:schemeClr val="tx1"/>
                </a:solidFill>
                <a:latin typeface="Verdana" pitchFamily="34" charset="0"/>
              </a:defRPr>
            </a:lvl6pPr>
            <a:lvl7pPr marL="2971800" indent="-228600" eaLnBrk="0" fontAlgn="base" hangingPunct="0">
              <a:spcBef>
                <a:spcPct val="0"/>
              </a:spcBef>
              <a:spcAft>
                <a:spcPct val="0"/>
              </a:spcAft>
              <a:defRPr sz="2400">
                <a:solidFill>
                  <a:schemeClr val="tx1"/>
                </a:solidFill>
                <a:latin typeface="Verdana" pitchFamily="34" charset="0"/>
              </a:defRPr>
            </a:lvl7pPr>
            <a:lvl8pPr marL="3429000" indent="-228600" eaLnBrk="0" fontAlgn="base" hangingPunct="0">
              <a:spcBef>
                <a:spcPct val="0"/>
              </a:spcBef>
              <a:spcAft>
                <a:spcPct val="0"/>
              </a:spcAft>
              <a:defRPr sz="2400">
                <a:solidFill>
                  <a:schemeClr val="tx1"/>
                </a:solidFill>
                <a:latin typeface="Verdana" pitchFamily="34" charset="0"/>
              </a:defRPr>
            </a:lvl8pPr>
            <a:lvl9pPr marL="3886200" indent="-228600" eaLnBrk="0" fontAlgn="base" hangingPunct="0">
              <a:spcBef>
                <a:spcPct val="0"/>
              </a:spcBef>
              <a:spcAft>
                <a:spcPct val="0"/>
              </a:spcAft>
              <a:defRPr sz="2400">
                <a:solidFill>
                  <a:schemeClr val="tx1"/>
                </a:solidFill>
                <a:latin typeface="Verdana" pitchFamily="34" charset="0"/>
              </a:defRPr>
            </a:lvl9pPr>
          </a:lstStyle>
          <a:p>
            <a:pPr eaLnBrk="1" hangingPunct="1"/>
            <a:r>
              <a:rPr lang="en-US" altLang="en-US" b="1"/>
              <a:t>cos 30°</a:t>
            </a:r>
          </a:p>
        </p:txBody>
      </p:sp>
      <p:pic>
        <p:nvPicPr>
          <p:cNvPr id="54282" name="Picture 1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95600" y="2971800"/>
            <a:ext cx="3276600" cy="2239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4283" name="Text Box 11"/>
          <p:cNvSpPr txBox="1">
            <a:spLocks noChangeArrowheads="1"/>
          </p:cNvSpPr>
          <p:nvPr/>
        </p:nvSpPr>
        <p:spPr bwMode="auto">
          <a:xfrm>
            <a:off x="3276600" y="5410200"/>
            <a:ext cx="28194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Verdana" pitchFamily="34" charset="0"/>
              </a:defRPr>
            </a:lvl1pPr>
            <a:lvl2pPr marL="742950" indent="-285750" eaLnBrk="0" hangingPunct="0">
              <a:defRPr sz="2400">
                <a:solidFill>
                  <a:schemeClr val="tx1"/>
                </a:solidFill>
                <a:latin typeface="Verdana" pitchFamily="34" charset="0"/>
              </a:defRPr>
            </a:lvl2pPr>
            <a:lvl3pPr marL="1143000" indent="-228600" eaLnBrk="0" hangingPunct="0">
              <a:defRPr sz="2400">
                <a:solidFill>
                  <a:schemeClr val="tx1"/>
                </a:solidFill>
                <a:latin typeface="Verdana" pitchFamily="34" charset="0"/>
              </a:defRPr>
            </a:lvl3pPr>
            <a:lvl4pPr marL="1600200" indent="-228600" eaLnBrk="0" hangingPunct="0">
              <a:defRPr sz="2400">
                <a:solidFill>
                  <a:schemeClr val="tx1"/>
                </a:solidFill>
                <a:latin typeface="Verdana" pitchFamily="34" charset="0"/>
              </a:defRPr>
            </a:lvl4pPr>
            <a:lvl5pPr marL="2057400" indent="-228600" eaLnBrk="0" hangingPunct="0">
              <a:defRPr sz="2400">
                <a:solidFill>
                  <a:schemeClr val="tx1"/>
                </a:solidFill>
                <a:latin typeface="Verdana" pitchFamily="34" charset="0"/>
              </a:defRPr>
            </a:lvl5pPr>
            <a:lvl6pPr marL="2514600" indent="-228600" eaLnBrk="0" fontAlgn="base" hangingPunct="0">
              <a:spcBef>
                <a:spcPct val="0"/>
              </a:spcBef>
              <a:spcAft>
                <a:spcPct val="0"/>
              </a:spcAft>
              <a:defRPr sz="2400">
                <a:solidFill>
                  <a:schemeClr val="tx1"/>
                </a:solidFill>
                <a:latin typeface="Verdana" pitchFamily="34" charset="0"/>
              </a:defRPr>
            </a:lvl6pPr>
            <a:lvl7pPr marL="2971800" indent="-228600" eaLnBrk="0" fontAlgn="base" hangingPunct="0">
              <a:spcBef>
                <a:spcPct val="0"/>
              </a:spcBef>
              <a:spcAft>
                <a:spcPct val="0"/>
              </a:spcAft>
              <a:defRPr sz="2400">
                <a:solidFill>
                  <a:schemeClr val="tx1"/>
                </a:solidFill>
                <a:latin typeface="Verdana" pitchFamily="34" charset="0"/>
              </a:defRPr>
            </a:lvl7pPr>
            <a:lvl8pPr marL="3429000" indent="-228600" eaLnBrk="0" fontAlgn="base" hangingPunct="0">
              <a:spcBef>
                <a:spcPct val="0"/>
              </a:spcBef>
              <a:spcAft>
                <a:spcPct val="0"/>
              </a:spcAft>
              <a:defRPr sz="2400">
                <a:solidFill>
                  <a:schemeClr val="tx1"/>
                </a:solidFill>
                <a:latin typeface="Verdana" pitchFamily="34" charset="0"/>
              </a:defRPr>
            </a:lvl8pPr>
            <a:lvl9pPr marL="3886200" indent="-228600" eaLnBrk="0" fontAlgn="base" hangingPunct="0">
              <a:spcBef>
                <a:spcPct val="0"/>
              </a:spcBef>
              <a:spcAft>
                <a:spcPct val="0"/>
              </a:spcAft>
              <a:defRPr sz="2400">
                <a:solidFill>
                  <a:schemeClr val="tx1"/>
                </a:solidFill>
                <a:latin typeface="Verdana" pitchFamily="34" charset="0"/>
              </a:defRPr>
            </a:lvl9pPr>
          </a:lstStyle>
          <a:p>
            <a:pPr eaLnBrk="1" hangingPunct="1">
              <a:spcBef>
                <a:spcPct val="50000"/>
              </a:spcBef>
            </a:pPr>
            <a:r>
              <a:rPr lang="en-US" altLang="en-US"/>
              <a:t>cos 30° </a:t>
            </a:r>
            <a:r>
              <a:rPr lang="en-US" altLang="en-US">
                <a:sym typeface="Symbol" pitchFamily="18" charset="2"/>
              </a:rPr>
              <a:t> 0.87</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16" fill="hold" nodeType="clickEffect">
                                  <p:stCondLst>
                                    <p:cond delay="0"/>
                                  </p:stCondLst>
                                  <p:childTnLst>
                                    <p:set>
                                      <p:cBhvr>
                                        <p:cTn id="6" dur="1" fill="hold">
                                          <p:stCondLst>
                                            <p:cond delay="0"/>
                                          </p:stCondLst>
                                        </p:cTn>
                                        <p:tgtEl>
                                          <p:spTgt spid="54282"/>
                                        </p:tgtEl>
                                        <p:attrNameLst>
                                          <p:attrName>style.visibility</p:attrName>
                                        </p:attrNameLst>
                                      </p:cBhvr>
                                      <p:to>
                                        <p:strVal val="visible"/>
                                      </p:to>
                                    </p:set>
                                    <p:animEffect transition="in" filter="box(in)">
                                      <p:cBhvr>
                                        <p:cTn id="7" dur="500"/>
                                        <p:tgtEl>
                                          <p:spTgt spid="54282"/>
                                        </p:tgtEl>
                                      </p:cBhvr>
                                    </p:animEffect>
                                  </p:childTnLst>
                                </p:cTn>
                              </p:par>
                              <p:par>
                                <p:cTn id="8" presetID="4" presetClass="entr" presetSubtype="16" fill="hold" grpId="0" nodeType="withEffect">
                                  <p:stCondLst>
                                    <p:cond delay="0"/>
                                  </p:stCondLst>
                                  <p:childTnLst>
                                    <p:set>
                                      <p:cBhvr>
                                        <p:cTn id="9" dur="1" fill="hold">
                                          <p:stCondLst>
                                            <p:cond delay="0"/>
                                          </p:stCondLst>
                                        </p:cTn>
                                        <p:tgtEl>
                                          <p:spTgt spid="54283"/>
                                        </p:tgtEl>
                                        <p:attrNameLst>
                                          <p:attrName>style.visibility</p:attrName>
                                        </p:attrNameLst>
                                      </p:cBhvr>
                                      <p:to>
                                        <p:strVal val="visible"/>
                                      </p:to>
                                    </p:set>
                                    <p:animEffect transition="in" filter="box(in)">
                                      <p:cBhvr>
                                        <p:cTn id="10" dur="500"/>
                                        <p:tgtEl>
                                          <p:spTgt spid="5428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4283"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ChangeArrowheads="1"/>
          </p:cNvSpPr>
          <p:nvPr/>
        </p:nvSpPr>
        <p:spPr bwMode="auto">
          <a:xfrm>
            <a:off x="1066800" y="1676400"/>
            <a:ext cx="7467600" cy="3013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Verdana" pitchFamily="34" charset="0"/>
              </a:defRPr>
            </a:lvl1pPr>
            <a:lvl2pPr marL="742950" indent="-285750" eaLnBrk="0" hangingPunct="0">
              <a:defRPr sz="2400">
                <a:solidFill>
                  <a:schemeClr val="tx1"/>
                </a:solidFill>
                <a:latin typeface="Verdana" pitchFamily="34" charset="0"/>
              </a:defRPr>
            </a:lvl2pPr>
            <a:lvl3pPr marL="1143000" indent="-228600" eaLnBrk="0" hangingPunct="0">
              <a:defRPr sz="2400">
                <a:solidFill>
                  <a:schemeClr val="tx1"/>
                </a:solidFill>
                <a:latin typeface="Verdana" pitchFamily="34" charset="0"/>
              </a:defRPr>
            </a:lvl3pPr>
            <a:lvl4pPr marL="1600200" indent="-228600" eaLnBrk="0" hangingPunct="0">
              <a:defRPr sz="2400">
                <a:solidFill>
                  <a:schemeClr val="tx1"/>
                </a:solidFill>
                <a:latin typeface="Verdana" pitchFamily="34" charset="0"/>
              </a:defRPr>
            </a:lvl4pPr>
            <a:lvl5pPr marL="2057400" indent="-228600" eaLnBrk="0" hangingPunct="0">
              <a:defRPr sz="2400">
                <a:solidFill>
                  <a:schemeClr val="tx1"/>
                </a:solidFill>
                <a:latin typeface="Verdana" pitchFamily="34" charset="0"/>
              </a:defRPr>
            </a:lvl5pPr>
            <a:lvl6pPr marL="2514600" indent="-228600" eaLnBrk="0" fontAlgn="base" hangingPunct="0">
              <a:spcBef>
                <a:spcPct val="0"/>
              </a:spcBef>
              <a:spcAft>
                <a:spcPct val="0"/>
              </a:spcAft>
              <a:defRPr sz="2400">
                <a:solidFill>
                  <a:schemeClr val="tx1"/>
                </a:solidFill>
                <a:latin typeface="Verdana" pitchFamily="34" charset="0"/>
              </a:defRPr>
            </a:lvl6pPr>
            <a:lvl7pPr marL="2971800" indent="-228600" eaLnBrk="0" fontAlgn="base" hangingPunct="0">
              <a:spcBef>
                <a:spcPct val="0"/>
              </a:spcBef>
              <a:spcAft>
                <a:spcPct val="0"/>
              </a:spcAft>
              <a:defRPr sz="2400">
                <a:solidFill>
                  <a:schemeClr val="tx1"/>
                </a:solidFill>
                <a:latin typeface="Verdana" pitchFamily="34" charset="0"/>
              </a:defRPr>
            </a:lvl7pPr>
            <a:lvl8pPr marL="3429000" indent="-228600" eaLnBrk="0" fontAlgn="base" hangingPunct="0">
              <a:spcBef>
                <a:spcPct val="0"/>
              </a:spcBef>
              <a:spcAft>
                <a:spcPct val="0"/>
              </a:spcAft>
              <a:defRPr sz="2400">
                <a:solidFill>
                  <a:schemeClr val="tx1"/>
                </a:solidFill>
                <a:latin typeface="Verdana" pitchFamily="34" charset="0"/>
              </a:defRPr>
            </a:lvl8pPr>
            <a:lvl9pPr marL="3886200" indent="-228600" eaLnBrk="0" fontAlgn="base" hangingPunct="0">
              <a:spcBef>
                <a:spcPct val="0"/>
              </a:spcBef>
              <a:spcAft>
                <a:spcPct val="0"/>
              </a:spcAft>
              <a:defRPr sz="2400">
                <a:solidFill>
                  <a:schemeClr val="tx1"/>
                </a:solidFill>
                <a:latin typeface="Verdana" pitchFamily="34" charset="0"/>
              </a:defRPr>
            </a:lvl9pPr>
          </a:lstStyle>
          <a:p>
            <a:pPr eaLnBrk="1" hangingPunct="1"/>
            <a:r>
              <a:rPr lang="en-US" altLang="en-US"/>
              <a:t>The hypotenuse is always the longest side of a right triangle. So the denominator of a sine or cosine ratio is always greater than the numerator. Therefore the sine and cosine of an acute angle are always positive numbers less than 1. Since the tangent of an acute angle is the ratio of the lengths of the legs, it can have any value greater than 0.</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grpId="0" nodeType="afterEffect">
                                  <p:stCondLst>
                                    <p:cond delay="0"/>
                                  </p:stCondLst>
                                  <p:childTnLst>
                                    <p:set>
                                      <p:cBhvr>
                                        <p:cTn id="6" dur="1" fill="hold">
                                          <p:stCondLst>
                                            <p:cond delay="0"/>
                                          </p:stCondLst>
                                        </p:cTn>
                                        <p:tgtEl>
                                          <p:spTgt spid="33794"/>
                                        </p:tgtEl>
                                        <p:attrNameLst>
                                          <p:attrName>style.visibility</p:attrName>
                                        </p:attrNameLst>
                                      </p:cBhvr>
                                      <p:to>
                                        <p:strVal val="visible"/>
                                      </p:to>
                                    </p:set>
                                    <p:animEffect transition="in" filter="dissolve">
                                      <p:cBhvr>
                                        <p:cTn id="7" dur="500"/>
                                        <p:tgtEl>
                                          <p:spTgt spid="3379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794"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ext Box 2"/>
          <p:cNvSpPr txBox="1">
            <a:spLocks noChangeArrowheads="1"/>
          </p:cNvSpPr>
          <p:nvPr/>
        </p:nvSpPr>
        <p:spPr bwMode="auto">
          <a:xfrm>
            <a:off x="0" y="838200"/>
            <a:ext cx="9144000" cy="822325"/>
          </a:xfrm>
          <a:prstGeom prst="rect">
            <a:avLst/>
          </a:prstGeom>
          <a:noFill/>
          <a:ln>
            <a:noFill/>
          </a:ln>
          <a:effectLst/>
          <a:extLst>
            <a:ext uri="{909E8E84-426E-40DD-AFC4-6F175D3DCCD1}">
              <a14:hiddenFill xmlns:a14="http://schemas.microsoft.com/office/drawing/2010/main">
                <a:gradFill rotWithShape="0">
                  <a:gsLst>
                    <a:gs pos="0">
                      <a:schemeClr val="accent2"/>
                    </a:gs>
                    <a:gs pos="100000">
                      <a:schemeClr val="accent1"/>
                    </a:gs>
                  </a:gsLst>
                  <a:path path="rect">
                    <a:fillToRect r="100000" b="100000"/>
                  </a:path>
                </a:gra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eaLnBrk="0" hangingPunct="0">
              <a:defRPr sz="2400">
                <a:solidFill>
                  <a:schemeClr val="tx1"/>
                </a:solidFill>
                <a:latin typeface="Verdana" pitchFamily="34" charset="0"/>
              </a:defRPr>
            </a:lvl1pPr>
            <a:lvl2pPr marL="742950" indent="-285750" eaLnBrk="0" hangingPunct="0">
              <a:defRPr sz="2400">
                <a:solidFill>
                  <a:schemeClr val="tx1"/>
                </a:solidFill>
                <a:latin typeface="Verdana" pitchFamily="34" charset="0"/>
              </a:defRPr>
            </a:lvl2pPr>
            <a:lvl3pPr marL="1143000" indent="-228600" eaLnBrk="0" hangingPunct="0">
              <a:defRPr sz="2400">
                <a:solidFill>
                  <a:schemeClr val="tx1"/>
                </a:solidFill>
                <a:latin typeface="Verdana" pitchFamily="34" charset="0"/>
              </a:defRPr>
            </a:lvl3pPr>
            <a:lvl4pPr marL="1600200" indent="-228600" eaLnBrk="0" hangingPunct="0">
              <a:defRPr sz="2400">
                <a:solidFill>
                  <a:schemeClr val="tx1"/>
                </a:solidFill>
                <a:latin typeface="Verdana" pitchFamily="34" charset="0"/>
              </a:defRPr>
            </a:lvl4pPr>
            <a:lvl5pPr marL="2057400" indent="-228600" eaLnBrk="0" hangingPunct="0">
              <a:defRPr sz="2400">
                <a:solidFill>
                  <a:schemeClr val="tx1"/>
                </a:solidFill>
                <a:latin typeface="Verdana" pitchFamily="34" charset="0"/>
              </a:defRPr>
            </a:lvl5pPr>
            <a:lvl6pPr marL="2514600" indent="-228600" eaLnBrk="0" fontAlgn="base" hangingPunct="0">
              <a:spcBef>
                <a:spcPct val="0"/>
              </a:spcBef>
              <a:spcAft>
                <a:spcPct val="0"/>
              </a:spcAft>
              <a:defRPr sz="2400">
                <a:solidFill>
                  <a:schemeClr val="tx1"/>
                </a:solidFill>
                <a:latin typeface="Verdana" pitchFamily="34" charset="0"/>
              </a:defRPr>
            </a:lvl6pPr>
            <a:lvl7pPr marL="2971800" indent="-228600" eaLnBrk="0" fontAlgn="base" hangingPunct="0">
              <a:spcBef>
                <a:spcPct val="0"/>
              </a:spcBef>
              <a:spcAft>
                <a:spcPct val="0"/>
              </a:spcAft>
              <a:defRPr sz="2400">
                <a:solidFill>
                  <a:schemeClr val="tx1"/>
                </a:solidFill>
                <a:latin typeface="Verdana" pitchFamily="34" charset="0"/>
              </a:defRPr>
            </a:lvl7pPr>
            <a:lvl8pPr marL="3429000" indent="-228600" eaLnBrk="0" fontAlgn="base" hangingPunct="0">
              <a:spcBef>
                <a:spcPct val="0"/>
              </a:spcBef>
              <a:spcAft>
                <a:spcPct val="0"/>
              </a:spcAft>
              <a:defRPr sz="2400">
                <a:solidFill>
                  <a:schemeClr val="tx1"/>
                </a:solidFill>
                <a:latin typeface="Verdana" pitchFamily="34" charset="0"/>
              </a:defRPr>
            </a:lvl8pPr>
            <a:lvl9pPr marL="3886200" indent="-228600" eaLnBrk="0" fontAlgn="base" hangingPunct="0">
              <a:spcBef>
                <a:spcPct val="0"/>
              </a:spcBef>
              <a:spcAft>
                <a:spcPct val="0"/>
              </a:spcAft>
              <a:defRPr sz="2400">
                <a:solidFill>
                  <a:schemeClr val="tx1"/>
                </a:solidFill>
                <a:latin typeface="Verdana" pitchFamily="34" charset="0"/>
              </a:defRPr>
            </a:lvl9pPr>
          </a:lstStyle>
          <a:p>
            <a:pPr algn="ctr">
              <a:spcBef>
                <a:spcPct val="50000"/>
              </a:spcBef>
            </a:pPr>
            <a:r>
              <a:rPr lang="en-US" altLang="en-US">
                <a:solidFill>
                  <a:srgbClr val="006699"/>
                </a:solidFill>
                <a:latin typeface="Arial Black" pitchFamily="34" charset="0"/>
              </a:rPr>
              <a:t>Example 4A: Using Trigonometric Ratios to Find Lengths</a:t>
            </a:r>
          </a:p>
        </p:txBody>
      </p:sp>
      <p:sp>
        <p:nvSpPr>
          <p:cNvPr id="24579" name="Rectangle 3"/>
          <p:cNvSpPr>
            <a:spLocks noChangeArrowheads="1"/>
          </p:cNvSpPr>
          <p:nvPr/>
        </p:nvSpPr>
        <p:spPr bwMode="auto">
          <a:xfrm>
            <a:off x="290513" y="1844675"/>
            <a:ext cx="5195887"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eaLnBrk="0" hangingPunct="0">
              <a:defRPr sz="2400">
                <a:solidFill>
                  <a:schemeClr val="tx1"/>
                </a:solidFill>
                <a:latin typeface="Verdana" pitchFamily="34" charset="0"/>
              </a:defRPr>
            </a:lvl1pPr>
            <a:lvl2pPr marL="742950" indent="-285750" eaLnBrk="0" hangingPunct="0">
              <a:defRPr sz="2400">
                <a:solidFill>
                  <a:schemeClr val="tx1"/>
                </a:solidFill>
                <a:latin typeface="Verdana" pitchFamily="34" charset="0"/>
              </a:defRPr>
            </a:lvl2pPr>
            <a:lvl3pPr marL="1143000" indent="-228600" eaLnBrk="0" hangingPunct="0">
              <a:defRPr sz="2400">
                <a:solidFill>
                  <a:schemeClr val="tx1"/>
                </a:solidFill>
                <a:latin typeface="Verdana" pitchFamily="34" charset="0"/>
              </a:defRPr>
            </a:lvl3pPr>
            <a:lvl4pPr marL="1600200" indent="-228600" eaLnBrk="0" hangingPunct="0">
              <a:defRPr sz="2400">
                <a:solidFill>
                  <a:schemeClr val="tx1"/>
                </a:solidFill>
                <a:latin typeface="Verdana" pitchFamily="34" charset="0"/>
              </a:defRPr>
            </a:lvl4pPr>
            <a:lvl5pPr marL="2057400" indent="-228600" eaLnBrk="0" hangingPunct="0">
              <a:defRPr sz="2400">
                <a:solidFill>
                  <a:schemeClr val="tx1"/>
                </a:solidFill>
                <a:latin typeface="Verdana" pitchFamily="34" charset="0"/>
              </a:defRPr>
            </a:lvl5pPr>
            <a:lvl6pPr marL="2514600" indent="-228600" eaLnBrk="0" fontAlgn="base" hangingPunct="0">
              <a:spcBef>
                <a:spcPct val="0"/>
              </a:spcBef>
              <a:spcAft>
                <a:spcPct val="0"/>
              </a:spcAft>
              <a:defRPr sz="2400">
                <a:solidFill>
                  <a:schemeClr val="tx1"/>
                </a:solidFill>
                <a:latin typeface="Verdana" pitchFamily="34" charset="0"/>
              </a:defRPr>
            </a:lvl6pPr>
            <a:lvl7pPr marL="2971800" indent="-228600" eaLnBrk="0" fontAlgn="base" hangingPunct="0">
              <a:spcBef>
                <a:spcPct val="0"/>
              </a:spcBef>
              <a:spcAft>
                <a:spcPct val="0"/>
              </a:spcAft>
              <a:defRPr sz="2400">
                <a:solidFill>
                  <a:schemeClr val="tx1"/>
                </a:solidFill>
                <a:latin typeface="Verdana" pitchFamily="34" charset="0"/>
              </a:defRPr>
            </a:lvl7pPr>
            <a:lvl8pPr marL="3429000" indent="-228600" eaLnBrk="0" fontAlgn="base" hangingPunct="0">
              <a:spcBef>
                <a:spcPct val="0"/>
              </a:spcBef>
              <a:spcAft>
                <a:spcPct val="0"/>
              </a:spcAft>
              <a:defRPr sz="2400">
                <a:solidFill>
                  <a:schemeClr val="tx1"/>
                </a:solidFill>
                <a:latin typeface="Verdana" pitchFamily="34" charset="0"/>
              </a:defRPr>
            </a:lvl8pPr>
            <a:lvl9pPr marL="3886200" indent="-228600" eaLnBrk="0" fontAlgn="base" hangingPunct="0">
              <a:spcBef>
                <a:spcPct val="0"/>
              </a:spcBef>
              <a:spcAft>
                <a:spcPct val="0"/>
              </a:spcAft>
              <a:defRPr sz="2400">
                <a:solidFill>
                  <a:schemeClr val="tx1"/>
                </a:solidFill>
                <a:latin typeface="Verdana" pitchFamily="34" charset="0"/>
              </a:defRPr>
            </a:lvl9pPr>
          </a:lstStyle>
          <a:p>
            <a:pPr eaLnBrk="1" hangingPunct="1"/>
            <a:r>
              <a:rPr lang="en-US" altLang="en-US" b="1"/>
              <a:t>Find the length. Round to the nearest hundredth.</a:t>
            </a:r>
          </a:p>
        </p:txBody>
      </p:sp>
      <p:pic>
        <p:nvPicPr>
          <p:cNvPr id="24580"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57800" y="1778000"/>
            <a:ext cx="3667125" cy="1346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4581" name="Rectangle 6"/>
          <p:cNvSpPr>
            <a:spLocks noChangeArrowheads="1"/>
          </p:cNvSpPr>
          <p:nvPr/>
        </p:nvSpPr>
        <p:spPr bwMode="auto">
          <a:xfrm>
            <a:off x="381000" y="2819400"/>
            <a:ext cx="636588"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Verdana" pitchFamily="34" charset="0"/>
              </a:defRPr>
            </a:lvl1pPr>
            <a:lvl2pPr marL="742950" indent="-285750" eaLnBrk="0" hangingPunct="0">
              <a:defRPr sz="2400">
                <a:solidFill>
                  <a:schemeClr val="tx1"/>
                </a:solidFill>
                <a:latin typeface="Verdana" pitchFamily="34" charset="0"/>
              </a:defRPr>
            </a:lvl2pPr>
            <a:lvl3pPr marL="1143000" indent="-228600" eaLnBrk="0" hangingPunct="0">
              <a:defRPr sz="2400">
                <a:solidFill>
                  <a:schemeClr val="tx1"/>
                </a:solidFill>
                <a:latin typeface="Verdana" pitchFamily="34" charset="0"/>
              </a:defRPr>
            </a:lvl3pPr>
            <a:lvl4pPr marL="1600200" indent="-228600" eaLnBrk="0" hangingPunct="0">
              <a:defRPr sz="2400">
                <a:solidFill>
                  <a:schemeClr val="tx1"/>
                </a:solidFill>
                <a:latin typeface="Verdana" pitchFamily="34" charset="0"/>
              </a:defRPr>
            </a:lvl4pPr>
            <a:lvl5pPr marL="2057400" indent="-228600" eaLnBrk="0" hangingPunct="0">
              <a:defRPr sz="2400">
                <a:solidFill>
                  <a:schemeClr val="tx1"/>
                </a:solidFill>
                <a:latin typeface="Verdana" pitchFamily="34" charset="0"/>
              </a:defRPr>
            </a:lvl5pPr>
            <a:lvl6pPr marL="2514600" indent="-228600" eaLnBrk="0" fontAlgn="base" hangingPunct="0">
              <a:spcBef>
                <a:spcPct val="0"/>
              </a:spcBef>
              <a:spcAft>
                <a:spcPct val="0"/>
              </a:spcAft>
              <a:defRPr sz="2400">
                <a:solidFill>
                  <a:schemeClr val="tx1"/>
                </a:solidFill>
                <a:latin typeface="Verdana" pitchFamily="34" charset="0"/>
              </a:defRPr>
            </a:lvl6pPr>
            <a:lvl7pPr marL="2971800" indent="-228600" eaLnBrk="0" fontAlgn="base" hangingPunct="0">
              <a:spcBef>
                <a:spcPct val="0"/>
              </a:spcBef>
              <a:spcAft>
                <a:spcPct val="0"/>
              </a:spcAft>
              <a:defRPr sz="2400">
                <a:solidFill>
                  <a:schemeClr val="tx1"/>
                </a:solidFill>
                <a:latin typeface="Verdana" pitchFamily="34" charset="0"/>
              </a:defRPr>
            </a:lvl7pPr>
            <a:lvl8pPr marL="3429000" indent="-228600" eaLnBrk="0" fontAlgn="base" hangingPunct="0">
              <a:spcBef>
                <a:spcPct val="0"/>
              </a:spcBef>
              <a:spcAft>
                <a:spcPct val="0"/>
              </a:spcAft>
              <a:defRPr sz="2400">
                <a:solidFill>
                  <a:schemeClr val="tx1"/>
                </a:solidFill>
                <a:latin typeface="Verdana" pitchFamily="34" charset="0"/>
              </a:defRPr>
            </a:lvl8pPr>
            <a:lvl9pPr marL="3886200" indent="-228600" eaLnBrk="0" fontAlgn="base" hangingPunct="0">
              <a:spcBef>
                <a:spcPct val="0"/>
              </a:spcBef>
              <a:spcAft>
                <a:spcPct val="0"/>
              </a:spcAft>
              <a:defRPr sz="2400">
                <a:solidFill>
                  <a:schemeClr val="tx1"/>
                </a:solidFill>
                <a:latin typeface="Verdana" pitchFamily="34" charset="0"/>
              </a:defRPr>
            </a:lvl9pPr>
          </a:lstStyle>
          <a:p>
            <a:pPr eaLnBrk="1" hangingPunct="1"/>
            <a:r>
              <a:rPr lang="en-US" altLang="en-US" b="1" i="1"/>
              <a:t>BC</a:t>
            </a:r>
          </a:p>
        </p:txBody>
      </p:sp>
      <p:grpSp>
        <p:nvGrpSpPr>
          <p:cNvPr id="48139" name="Group 11"/>
          <p:cNvGrpSpPr>
            <a:grpSpLocks/>
          </p:cNvGrpSpPr>
          <p:nvPr/>
        </p:nvGrpSpPr>
        <p:grpSpPr bwMode="auto">
          <a:xfrm>
            <a:off x="381000" y="3733800"/>
            <a:ext cx="8001000" cy="1552575"/>
            <a:chOff x="288" y="2496"/>
            <a:chExt cx="5040" cy="978"/>
          </a:xfrm>
        </p:grpSpPr>
        <p:sp>
          <p:nvSpPr>
            <p:cNvPr id="24583" name="Rectangle 7"/>
            <p:cNvSpPr>
              <a:spLocks noChangeArrowheads="1"/>
            </p:cNvSpPr>
            <p:nvPr/>
          </p:nvSpPr>
          <p:spPr bwMode="auto">
            <a:xfrm>
              <a:off x="288" y="2496"/>
              <a:ext cx="5040" cy="9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Verdana" pitchFamily="34" charset="0"/>
                </a:defRPr>
              </a:lvl1pPr>
              <a:lvl2pPr marL="742950" indent="-285750" eaLnBrk="0" hangingPunct="0">
                <a:defRPr sz="2400">
                  <a:solidFill>
                    <a:schemeClr val="tx1"/>
                  </a:solidFill>
                  <a:latin typeface="Verdana" pitchFamily="34" charset="0"/>
                </a:defRPr>
              </a:lvl2pPr>
              <a:lvl3pPr marL="1143000" indent="-228600" eaLnBrk="0" hangingPunct="0">
                <a:defRPr sz="2400">
                  <a:solidFill>
                    <a:schemeClr val="tx1"/>
                  </a:solidFill>
                  <a:latin typeface="Verdana" pitchFamily="34" charset="0"/>
                </a:defRPr>
              </a:lvl3pPr>
              <a:lvl4pPr marL="1600200" indent="-228600" eaLnBrk="0" hangingPunct="0">
                <a:defRPr sz="2400">
                  <a:solidFill>
                    <a:schemeClr val="tx1"/>
                  </a:solidFill>
                  <a:latin typeface="Verdana" pitchFamily="34" charset="0"/>
                </a:defRPr>
              </a:lvl4pPr>
              <a:lvl5pPr marL="2057400" indent="-228600" eaLnBrk="0" hangingPunct="0">
                <a:defRPr sz="2400">
                  <a:solidFill>
                    <a:schemeClr val="tx1"/>
                  </a:solidFill>
                  <a:latin typeface="Verdana" pitchFamily="34" charset="0"/>
                </a:defRPr>
              </a:lvl5pPr>
              <a:lvl6pPr marL="2514600" indent="-228600" eaLnBrk="0" fontAlgn="base" hangingPunct="0">
                <a:spcBef>
                  <a:spcPct val="0"/>
                </a:spcBef>
                <a:spcAft>
                  <a:spcPct val="0"/>
                </a:spcAft>
                <a:defRPr sz="2400">
                  <a:solidFill>
                    <a:schemeClr val="tx1"/>
                  </a:solidFill>
                  <a:latin typeface="Verdana" pitchFamily="34" charset="0"/>
                </a:defRPr>
              </a:lvl6pPr>
              <a:lvl7pPr marL="2971800" indent="-228600" eaLnBrk="0" fontAlgn="base" hangingPunct="0">
                <a:spcBef>
                  <a:spcPct val="0"/>
                </a:spcBef>
                <a:spcAft>
                  <a:spcPct val="0"/>
                </a:spcAft>
                <a:defRPr sz="2400">
                  <a:solidFill>
                    <a:schemeClr val="tx1"/>
                  </a:solidFill>
                  <a:latin typeface="Verdana" pitchFamily="34" charset="0"/>
                </a:defRPr>
              </a:lvl7pPr>
              <a:lvl8pPr marL="3429000" indent="-228600" eaLnBrk="0" fontAlgn="base" hangingPunct="0">
                <a:spcBef>
                  <a:spcPct val="0"/>
                </a:spcBef>
                <a:spcAft>
                  <a:spcPct val="0"/>
                </a:spcAft>
                <a:defRPr sz="2400">
                  <a:solidFill>
                    <a:schemeClr val="tx1"/>
                  </a:solidFill>
                  <a:latin typeface="Verdana" pitchFamily="34" charset="0"/>
                </a:defRPr>
              </a:lvl8pPr>
              <a:lvl9pPr marL="3886200" indent="-228600" eaLnBrk="0" fontAlgn="base" hangingPunct="0">
                <a:spcBef>
                  <a:spcPct val="0"/>
                </a:spcBef>
                <a:spcAft>
                  <a:spcPct val="0"/>
                </a:spcAft>
                <a:defRPr sz="2400">
                  <a:solidFill>
                    <a:schemeClr val="tx1"/>
                  </a:solidFill>
                  <a:latin typeface="Verdana" pitchFamily="34" charset="0"/>
                </a:defRPr>
              </a:lvl9pPr>
            </a:lstStyle>
            <a:p>
              <a:pPr eaLnBrk="1" hangingPunct="1">
                <a:spcBef>
                  <a:spcPct val="50000"/>
                </a:spcBef>
              </a:pPr>
              <a:r>
                <a:rPr lang="en-US" altLang="en-US"/>
                <a:t>      is adjacent to the given angle, </a:t>
              </a:r>
              <a:r>
                <a:rPr lang="en-US" altLang="en-US">
                  <a:sym typeface="Symbol" pitchFamily="18" charset="2"/>
                </a:rPr>
                <a:t></a:t>
              </a:r>
              <a:r>
                <a:rPr lang="en-US" altLang="en-US" i="1"/>
                <a:t>B</a:t>
              </a:r>
              <a:r>
                <a:rPr lang="en-US" altLang="en-US"/>
                <a:t>. You are given AC, which is opposite </a:t>
              </a:r>
              <a:r>
                <a:rPr lang="en-US" altLang="en-US">
                  <a:sym typeface="Symbol" pitchFamily="18" charset="2"/>
                </a:rPr>
                <a:t></a:t>
              </a:r>
              <a:r>
                <a:rPr lang="en-US" altLang="en-US" i="1"/>
                <a:t>B</a:t>
              </a:r>
              <a:r>
                <a:rPr lang="en-US" altLang="en-US"/>
                <a:t>. Since the adjacent and opposite legs are involved, use a tangent ratio.</a:t>
              </a:r>
            </a:p>
          </p:txBody>
        </p:sp>
        <p:pic>
          <p:nvPicPr>
            <p:cNvPr id="24584" name="Picture 10" descr="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1" y="2523"/>
              <a:ext cx="294" cy="2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1" fill="hold" nodeType="clickEffect">
                                  <p:stCondLst>
                                    <p:cond delay="0"/>
                                  </p:stCondLst>
                                  <p:childTnLst>
                                    <p:set>
                                      <p:cBhvr>
                                        <p:cTn id="6" dur="1" fill="hold">
                                          <p:stCondLst>
                                            <p:cond delay="0"/>
                                          </p:stCondLst>
                                        </p:cTn>
                                        <p:tgtEl>
                                          <p:spTgt spid="48139"/>
                                        </p:tgtEl>
                                        <p:attrNameLst>
                                          <p:attrName>style.visibility</p:attrName>
                                        </p:attrNameLst>
                                      </p:cBhvr>
                                      <p:to>
                                        <p:strVal val="visible"/>
                                      </p:to>
                                    </p:set>
                                    <p:animEffect transition="in" filter="wipe(up)">
                                      <p:cBhvr>
                                        <p:cTn id="7" dur="500"/>
                                        <p:tgtEl>
                                          <p:spTgt spid="4813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ext Box 2"/>
          <p:cNvSpPr txBox="1">
            <a:spLocks noChangeArrowheads="1"/>
          </p:cNvSpPr>
          <p:nvPr/>
        </p:nvSpPr>
        <p:spPr bwMode="auto">
          <a:xfrm>
            <a:off x="0" y="838200"/>
            <a:ext cx="9144000" cy="457200"/>
          </a:xfrm>
          <a:prstGeom prst="rect">
            <a:avLst/>
          </a:prstGeom>
          <a:noFill/>
          <a:ln>
            <a:noFill/>
          </a:ln>
          <a:effectLst/>
          <a:extLst>
            <a:ext uri="{909E8E84-426E-40DD-AFC4-6F175D3DCCD1}">
              <a14:hiddenFill xmlns:a14="http://schemas.microsoft.com/office/drawing/2010/main">
                <a:gradFill rotWithShape="0">
                  <a:gsLst>
                    <a:gs pos="0">
                      <a:schemeClr val="accent2"/>
                    </a:gs>
                    <a:gs pos="100000">
                      <a:schemeClr val="accent1"/>
                    </a:gs>
                  </a:gsLst>
                  <a:path path="rect">
                    <a:fillToRect r="100000" b="100000"/>
                  </a:path>
                </a:gra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eaLnBrk="0" hangingPunct="0">
              <a:defRPr sz="2400">
                <a:solidFill>
                  <a:schemeClr val="tx1"/>
                </a:solidFill>
                <a:latin typeface="Verdana" pitchFamily="34" charset="0"/>
              </a:defRPr>
            </a:lvl1pPr>
            <a:lvl2pPr marL="742950" indent="-285750" eaLnBrk="0" hangingPunct="0">
              <a:defRPr sz="2400">
                <a:solidFill>
                  <a:schemeClr val="tx1"/>
                </a:solidFill>
                <a:latin typeface="Verdana" pitchFamily="34" charset="0"/>
              </a:defRPr>
            </a:lvl2pPr>
            <a:lvl3pPr marL="1143000" indent="-228600" eaLnBrk="0" hangingPunct="0">
              <a:defRPr sz="2400">
                <a:solidFill>
                  <a:schemeClr val="tx1"/>
                </a:solidFill>
                <a:latin typeface="Verdana" pitchFamily="34" charset="0"/>
              </a:defRPr>
            </a:lvl3pPr>
            <a:lvl4pPr marL="1600200" indent="-228600" eaLnBrk="0" hangingPunct="0">
              <a:defRPr sz="2400">
                <a:solidFill>
                  <a:schemeClr val="tx1"/>
                </a:solidFill>
                <a:latin typeface="Verdana" pitchFamily="34" charset="0"/>
              </a:defRPr>
            </a:lvl4pPr>
            <a:lvl5pPr marL="2057400" indent="-228600" eaLnBrk="0" hangingPunct="0">
              <a:defRPr sz="2400">
                <a:solidFill>
                  <a:schemeClr val="tx1"/>
                </a:solidFill>
                <a:latin typeface="Verdana" pitchFamily="34" charset="0"/>
              </a:defRPr>
            </a:lvl5pPr>
            <a:lvl6pPr marL="2514600" indent="-228600" eaLnBrk="0" fontAlgn="base" hangingPunct="0">
              <a:spcBef>
                <a:spcPct val="0"/>
              </a:spcBef>
              <a:spcAft>
                <a:spcPct val="0"/>
              </a:spcAft>
              <a:defRPr sz="2400">
                <a:solidFill>
                  <a:schemeClr val="tx1"/>
                </a:solidFill>
                <a:latin typeface="Verdana" pitchFamily="34" charset="0"/>
              </a:defRPr>
            </a:lvl6pPr>
            <a:lvl7pPr marL="2971800" indent="-228600" eaLnBrk="0" fontAlgn="base" hangingPunct="0">
              <a:spcBef>
                <a:spcPct val="0"/>
              </a:spcBef>
              <a:spcAft>
                <a:spcPct val="0"/>
              </a:spcAft>
              <a:defRPr sz="2400">
                <a:solidFill>
                  <a:schemeClr val="tx1"/>
                </a:solidFill>
                <a:latin typeface="Verdana" pitchFamily="34" charset="0"/>
              </a:defRPr>
            </a:lvl7pPr>
            <a:lvl8pPr marL="3429000" indent="-228600" eaLnBrk="0" fontAlgn="base" hangingPunct="0">
              <a:spcBef>
                <a:spcPct val="0"/>
              </a:spcBef>
              <a:spcAft>
                <a:spcPct val="0"/>
              </a:spcAft>
              <a:defRPr sz="2400">
                <a:solidFill>
                  <a:schemeClr val="tx1"/>
                </a:solidFill>
                <a:latin typeface="Verdana" pitchFamily="34" charset="0"/>
              </a:defRPr>
            </a:lvl8pPr>
            <a:lvl9pPr marL="3886200" indent="-228600" eaLnBrk="0" fontAlgn="base" hangingPunct="0">
              <a:spcBef>
                <a:spcPct val="0"/>
              </a:spcBef>
              <a:spcAft>
                <a:spcPct val="0"/>
              </a:spcAft>
              <a:defRPr sz="2400">
                <a:solidFill>
                  <a:schemeClr val="tx1"/>
                </a:solidFill>
                <a:latin typeface="Verdana" pitchFamily="34" charset="0"/>
              </a:defRPr>
            </a:lvl9pPr>
          </a:lstStyle>
          <a:p>
            <a:pPr algn="ctr">
              <a:spcBef>
                <a:spcPct val="50000"/>
              </a:spcBef>
            </a:pPr>
            <a:r>
              <a:rPr lang="en-US" altLang="en-US">
                <a:solidFill>
                  <a:srgbClr val="006699"/>
                </a:solidFill>
                <a:latin typeface="Arial Black" pitchFamily="34" charset="0"/>
              </a:rPr>
              <a:t>Example 4A Continued</a:t>
            </a:r>
          </a:p>
        </p:txBody>
      </p:sp>
      <p:pic>
        <p:nvPicPr>
          <p:cNvPr id="25603" name="Picture 1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62200" y="1371600"/>
            <a:ext cx="3667125" cy="1346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9410" name="Picture 18" descr="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00" y="3124200"/>
            <a:ext cx="2971800" cy="781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9411" name="Picture 19" descr="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8600" y="4114800"/>
            <a:ext cx="1866900" cy="733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9412" name="Picture 20" descr="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85800" y="5105400"/>
            <a:ext cx="1733550" cy="733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9413" name="Text Box 21"/>
          <p:cNvSpPr txBox="1">
            <a:spLocks noChangeArrowheads="1"/>
          </p:cNvSpPr>
          <p:nvPr/>
        </p:nvSpPr>
        <p:spPr bwMode="auto">
          <a:xfrm>
            <a:off x="609600" y="6019800"/>
            <a:ext cx="3352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Verdana" pitchFamily="34" charset="0"/>
              </a:defRPr>
            </a:lvl1pPr>
            <a:lvl2pPr marL="742950" indent="-285750" eaLnBrk="0" hangingPunct="0">
              <a:defRPr sz="2400">
                <a:solidFill>
                  <a:schemeClr val="tx1"/>
                </a:solidFill>
                <a:latin typeface="Verdana" pitchFamily="34" charset="0"/>
              </a:defRPr>
            </a:lvl2pPr>
            <a:lvl3pPr marL="1143000" indent="-228600" eaLnBrk="0" hangingPunct="0">
              <a:defRPr sz="2400">
                <a:solidFill>
                  <a:schemeClr val="tx1"/>
                </a:solidFill>
                <a:latin typeface="Verdana" pitchFamily="34" charset="0"/>
              </a:defRPr>
            </a:lvl3pPr>
            <a:lvl4pPr marL="1600200" indent="-228600" eaLnBrk="0" hangingPunct="0">
              <a:defRPr sz="2400">
                <a:solidFill>
                  <a:schemeClr val="tx1"/>
                </a:solidFill>
                <a:latin typeface="Verdana" pitchFamily="34" charset="0"/>
              </a:defRPr>
            </a:lvl4pPr>
            <a:lvl5pPr marL="2057400" indent="-228600" eaLnBrk="0" hangingPunct="0">
              <a:defRPr sz="2400">
                <a:solidFill>
                  <a:schemeClr val="tx1"/>
                </a:solidFill>
                <a:latin typeface="Verdana" pitchFamily="34" charset="0"/>
              </a:defRPr>
            </a:lvl5pPr>
            <a:lvl6pPr marL="2514600" indent="-228600" eaLnBrk="0" fontAlgn="base" hangingPunct="0">
              <a:spcBef>
                <a:spcPct val="0"/>
              </a:spcBef>
              <a:spcAft>
                <a:spcPct val="0"/>
              </a:spcAft>
              <a:defRPr sz="2400">
                <a:solidFill>
                  <a:schemeClr val="tx1"/>
                </a:solidFill>
                <a:latin typeface="Verdana" pitchFamily="34" charset="0"/>
              </a:defRPr>
            </a:lvl6pPr>
            <a:lvl7pPr marL="2971800" indent="-228600" eaLnBrk="0" fontAlgn="base" hangingPunct="0">
              <a:spcBef>
                <a:spcPct val="0"/>
              </a:spcBef>
              <a:spcAft>
                <a:spcPct val="0"/>
              </a:spcAft>
              <a:defRPr sz="2400">
                <a:solidFill>
                  <a:schemeClr val="tx1"/>
                </a:solidFill>
                <a:latin typeface="Verdana" pitchFamily="34" charset="0"/>
              </a:defRPr>
            </a:lvl7pPr>
            <a:lvl8pPr marL="3429000" indent="-228600" eaLnBrk="0" fontAlgn="base" hangingPunct="0">
              <a:spcBef>
                <a:spcPct val="0"/>
              </a:spcBef>
              <a:spcAft>
                <a:spcPct val="0"/>
              </a:spcAft>
              <a:defRPr sz="2400">
                <a:solidFill>
                  <a:schemeClr val="tx1"/>
                </a:solidFill>
                <a:latin typeface="Verdana" pitchFamily="34" charset="0"/>
              </a:defRPr>
            </a:lvl8pPr>
            <a:lvl9pPr marL="3886200" indent="-228600" eaLnBrk="0" fontAlgn="base" hangingPunct="0">
              <a:spcBef>
                <a:spcPct val="0"/>
              </a:spcBef>
              <a:spcAft>
                <a:spcPct val="0"/>
              </a:spcAft>
              <a:defRPr sz="2400">
                <a:solidFill>
                  <a:schemeClr val="tx1"/>
                </a:solidFill>
                <a:latin typeface="Verdana" pitchFamily="34" charset="0"/>
              </a:defRPr>
            </a:lvl9pPr>
          </a:lstStyle>
          <a:p>
            <a:pPr eaLnBrk="1" hangingPunct="1">
              <a:spcBef>
                <a:spcPct val="50000"/>
              </a:spcBef>
            </a:pPr>
            <a:r>
              <a:rPr lang="en-US" altLang="en-US" i="1"/>
              <a:t>BC</a:t>
            </a:r>
            <a:r>
              <a:rPr lang="en-US" altLang="en-US"/>
              <a:t> </a:t>
            </a:r>
            <a:r>
              <a:rPr lang="en-US" altLang="en-US">
                <a:sym typeface="Symbol" pitchFamily="18" charset="2"/>
              </a:rPr>
              <a:t> 38.07 ft</a:t>
            </a:r>
          </a:p>
        </p:txBody>
      </p:sp>
      <p:sp>
        <p:nvSpPr>
          <p:cNvPr id="59414" name="Rectangle 22"/>
          <p:cNvSpPr>
            <a:spLocks noChangeArrowheads="1"/>
          </p:cNvSpPr>
          <p:nvPr/>
        </p:nvSpPr>
        <p:spPr bwMode="auto">
          <a:xfrm>
            <a:off x="3810000" y="3200400"/>
            <a:ext cx="4383088"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Verdana" pitchFamily="34" charset="0"/>
              </a:defRPr>
            </a:lvl1pPr>
            <a:lvl2pPr marL="742950" indent="-285750" eaLnBrk="0" hangingPunct="0">
              <a:defRPr sz="2400">
                <a:solidFill>
                  <a:schemeClr val="tx1"/>
                </a:solidFill>
                <a:latin typeface="Verdana" pitchFamily="34" charset="0"/>
              </a:defRPr>
            </a:lvl2pPr>
            <a:lvl3pPr marL="1143000" indent="-228600" eaLnBrk="0" hangingPunct="0">
              <a:defRPr sz="2400">
                <a:solidFill>
                  <a:schemeClr val="tx1"/>
                </a:solidFill>
                <a:latin typeface="Verdana" pitchFamily="34" charset="0"/>
              </a:defRPr>
            </a:lvl3pPr>
            <a:lvl4pPr marL="1600200" indent="-228600" eaLnBrk="0" hangingPunct="0">
              <a:defRPr sz="2400">
                <a:solidFill>
                  <a:schemeClr val="tx1"/>
                </a:solidFill>
                <a:latin typeface="Verdana" pitchFamily="34" charset="0"/>
              </a:defRPr>
            </a:lvl4pPr>
            <a:lvl5pPr marL="2057400" indent="-228600" eaLnBrk="0" hangingPunct="0">
              <a:defRPr sz="2400">
                <a:solidFill>
                  <a:schemeClr val="tx1"/>
                </a:solidFill>
                <a:latin typeface="Verdana" pitchFamily="34" charset="0"/>
              </a:defRPr>
            </a:lvl5pPr>
            <a:lvl6pPr marL="2514600" indent="-228600" eaLnBrk="0" fontAlgn="base" hangingPunct="0">
              <a:spcBef>
                <a:spcPct val="0"/>
              </a:spcBef>
              <a:spcAft>
                <a:spcPct val="0"/>
              </a:spcAft>
              <a:defRPr sz="2400">
                <a:solidFill>
                  <a:schemeClr val="tx1"/>
                </a:solidFill>
                <a:latin typeface="Verdana" pitchFamily="34" charset="0"/>
              </a:defRPr>
            </a:lvl6pPr>
            <a:lvl7pPr marL="2971800" indent="-228600" eaLnBrk="0" fontAlgn="base" hangingPunct="0">
              <a:spcBef>
                <a:spcPct val="0"/>
              </a:spcBef>
              <a:spcAft>
                <a:spcPct val="0"/>
              </a:spcAft>
              <a:defRPr sz="2400">
                <a:solidFill>
                  <a:schemeClr val="tx1"/>
                </a:solidFill>
                <a:latin typeface="Verdana" pitchFamily="34" charset="0"/>
              </a:defRPr>
            </a:lvl7pPr>
            <a:lvl8pPr marL="3429000" indent="-228600" eaLnBrk="0" fontAlgn="base" hangingPunct="0">
              <a:spcBef>
                <a:spcPct val="0"/>
              </a:spcBef>
              <a:spcAft>
                <a:spcPct val="0"/>
              </a:spcAft>
              <a:defRPr sz="2400">
                <a:solidFill>
                  <a:schemeClr val="tx1"/>
                </a:solidFill>
                <a:latin typeface="Verdana" pitchFamily="34" charset="0"/>
              </a:defRPr>
            </a:lvl8pPr>
            <a:lvl9pPr marL="3886200" indent="-228600" eaLnBrk="0" fontAlgn="base" hangingPunct="0">
              <a:spcBef>
                <a:spcPct val="0"/>
              </a:spcBef>
              <a:spcAft>
                <a:spcPct val="0"/>
              </a:spcAft>
              <a:defRPr sz="2400">
                <a:solidFill>
                  <a:schemeClr val="tx1"/>
                </a:solidFill>
                <a:latin typeface="Verdana" pitchFamily="34" charset="0"/>
              </a:defRPr>
            </a:lvl9pPr>
          </a:lstStyle>
          <a:p>
            <a:pPr eaLnBrk="1" hangingPunct="1"/>
            <a:r>
              <a:rPr lang="en-US" altLang="en-US" i="1">
                <a:solidFill>
                  <a:srgbClr val="3333FF"/>
                </a:solidFill>
              </a:rPr>
              <a:t>Write a trigonometric ratio.</a:t>
            </a:r>
          </a:p>
        </p:txBody>
      </p:sp>
      <p:sp>
        <p:nvSpPr>
          <p:cNvPr id="59415" name="Rectangle 23"/>
          <p:cNvSpPr>
            <a:spLocks noChangeArrowheads="1"/>
          </p:cNvSpPr>
          <p:nvPr/>
        </p:nvSpPr>
        <p:spPr bwMode="auto">
          <a:xfrm>
            <a:off x="3810000" y="3962400"/>
            <a:ext cx="449262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Verdana" pitchFamily="34" charset="0"/>
              </a:defRPr>
            </a:lvl1pPr>
            <a:lvl2pPr marL="742950" indent="-285750" eaLnBrk="0" hangingPunct="0">
              <a:defRPr sz="2400">
                <a:solidFill>
                  <a:schemeClr val="tx1"/>
                </a:solidFill>
                <a:latin typeface="Verdana" pitchFamily="34" charset="0"/>
              </a:defRPr>
            </a:lvl2pPr>
            <a:lvl3pPr marL="1143000" indent="-228600" eaLnBrk="0" hangingPunct="0">
              <a:defRPr sz="2400">
                <a:solidFill>
                  <a:schemeClr val="tx1"/>
                </a:solidFill>
                <a:latin typeface="Verdana" pitchFamily="34" charset="0"/>
              </a:defRPr>
            </a:lvl3pPr>
            <a:lvl4pPr marL="1600200" indent="-228600" eaLnBrk="0" hangingPunct="0">
              <a:defRPr sz="2400">
                <a:solidFill>
                  <a:schemeClr val="tx1"/>
                </a:solidFill>
                <a:latin typeface="Verdana" pitchFamily="34" charset="0"/>
              </a:defRPr>
            </a:lvl4pPr>
            <a:lvl5pPr marL="2057400" indent="-228600" eaLnBrk="0" hangingPunct="0">
              <a:defRPr sz="2400">
                <a:solidFill>
                  <a:schemeClr val="tx1"/>
                </a:solidFill>
                <a:latin typeface="Verdana" pitchFamily="34" charset="0"/>
              </a:defRPr>
            </a:lvl5pPr>
            <a:lvl6pPr marL="2514600" indent="-228600" eaLnBrk="0" fontAlgn="base" hangingPunct="0">
              <a:spcBef>
                <a:spcPct val="0"/>
              </a:spcBef>
              <a:spcAft>
                <a:spcPct val="0"/>
              </a:spcAft>
              <a:defRPr sz="2400">
                <a:solidFill>
                  <a:schemeClr val="tx1"/>
                </a:solidFill>
                <a:latin typeface="Verdana" pitchFamily="34" charset="0"/>
              </a:defRPr>
            </a:lvl6pPr>
            <a:lvl7pPr marL="2971800" indent="-228600" eaLnBrk="0" fontAlgn="base" hangingPunct="0">
              <a:spcBef>
                <a:spcPct val="0"/>
              </a:spcBef>
              <a:spcAft>
                <a:spcPct val="0"/>
              </a:spcAft>
              <a:defRPr sz="2400">
                <a:solidFill>
                  <a:schemeClr val="tx1"/>
                </a:solidFill>
                <a:latin typeface="Verdana" pitchFamily="34" charset="0"/>
              </a:defRPr>
            </a:lvl7pPr>
            <a:lvl8pPr marL="3429000" indent="-228600" eaLnBrk="0" fontAlgn="base" hangingPunct="0">
              <a:spcBef>
                <a:spcPct val="0"/>
              </a:spcBef>
              <a:spcAft>
                <a:spcPct val="0"/>
              </a:spcAft>
              <a:defRPr sz="2400">
                <a:solidFill>
                  <a:schemeClr val="tx1"/>
                </a:solidFill>
                <a:latin typeface="Verdana" pitchFamily="34" charset="0"/>
              </a:defRPr>
            </a:lvl8pPr>
            <a:lvl9pPr marL="3886200" indent="-228600" eaLnBrk="0" fontAlgn="base" hangingPunct="0">
              <a:spcBef>
                <a:spcPct val="0"/>
              </a:spcBef>
              <a:spcAft>
                <a:spcPct val="0"/>
              </a:spcAft>
              <a:defRPr sz="2400">
                <a:solidFill>
                  <a:schemeClr val="tx1"/>
                </a:solidFill>
                <a:latin typeface="Verdana" pitchFamily="34" charset="0"/>
              </a:defRPr>
            </a:lvl9pPr>
          </a:lstStyle>
          <a:p>
            <a:pPr eaLnBrk="1" hangingPunct="1"/>
            <a:r>
              <a:rPr lang="en-US" altLang="en-US" i="1">
                <a:solidFill>
                  <a:srgbClr val="3333FF"/>
                </a:solidFill>
              </a:rPr>
              <a:t>Substitute the given values.</a:t>
            </a:r>
          </a:p>
        </p:txBody>
      </p:sp>
      <p:sp>
        <p:nvSpPr>
          <p:cNvPr id="59416" name="Rectangle 24"/>
          <p:cNvSpPr>
            <a:spLocks noChangeArrowheads="1"/>
          </p:cNvSpPr>
          <p:nvPr/>
        </p:nvSpPr>
        <p:spPr bwMode="auto">
          <a:xfrm>
            <a:off x="3810000" y="5029200"/>
            <a:ext cx="4419600"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Verdana" pitchFamily="34" charset="0"/>
              </a:defRPr>
            </a:lvl1pPr>
            <a:lvl2pPr marL="742950" indent="-285750" eaLnBrk="0" hangingPunct="0">
              <a:defRPr sz="2400">
                <a:solidFill>
                  <a:schemeClr val="tx1"/>
                </a:solidFill>
                <a:latin typeface="Verdana" pitchFamily="34" charset="0"/>
              </a:defRPr>
            </a:lvl2pPr>
            <a:lvl3pPr marL="1143000" indent="-228600" eaLnBrk="0" hangingPunct="0">
              <a:defRPr sz="2400">
                <a:solidFill>
                  <a:schemeClr val="tx1"/>
                </a:solidFill>
                <a:latin typeface="Verdana" pitchFamily="34" charset="0"/>
              </a:defRPr>
            </a:lvl3pPr>
            <a:lvl4pPr marL="1600200" indent="-228600" eaLnBrk="0" hangingPunct="0">
              <a:defRPr sz="2400">
                <a:solidFill>
                  <a:schemeClr val="tx1"/>
                </a:solidFill>
                <a:latin typeface="Verdana" pitchFamily="34" charset="0"/>
              </a:defRPr>
            </a:lvl4pPr>
            <a:lvl5pPr marL="2057400" indent="-228600" eaLnBrk="0" hangingPunct="0">
              <a:defRPr sz="2400">
                <a:solidFill>
                  <a:schemeClr val="tx1"/>
                </a:solidFill>
                <a:latin typeface="Verdana" pitchFamily="34" charset="0"/>
              </a:defRPr>
            </a:lvl5pPr>
            <a:lvl6pPr marL="2514600" indent="-228600" eaLnBrk="0" fontAlgn="base" hangingPunct="0">
              <a:spcBef>
                <a:spcPct val="0"/>
              </a:spcBef>
              <a:spcAft>
                <a:spcPct val="0"/>
              </a:spcAft>
              <a:defRPr sz="2400">
                <a:solidFill>
                  <a:schemeClr val="tx1"/>
                </a:solidFill>
                <a:latin typeface="Verdana" pitchFamily="34" charset="0"/>
              </a:defRPr>
            </a:lvl6pPr>
            <a:lvl7pPr marL="2971800" indent="-228600" eaLnBrk="0" fontAlgn="base" hangingPunct="0">
              <a:spcBef>
                <a:spcPct val="0"/>
              </a:spcBef>
              <a:spcAft>
                <a:spcPct val="0"/>
              </a:spcAft>
              <a:defRPr sz="2400">
                <a:solidFill>
                  <a:schemeClr val="tx1"/>
                </a:solidFill>
                <a:latin typeface="Verdana" pitchFamily="34" charset="0"/>
              </a:defRPr>
            </a:lvl7pPr>
            <a:lvl8pPr marL="3429000" indent="-228600" eaLnBrk="0" fontAlgn="base" hangingPunct="0">
              <a:spcBef>
                <a:spcPct val="0"/>
              </a:spcBef>
              <a:spcAft>
                <a:spcPct val="0"/>
              </a:spcAft>
              <a:defRPr sz="2400">
                <a:solidFill>
                  <a:schemeClr val="tx1"/>
                </a:solidFill>
                <a:latin typeface="Verdana" pitchFamily="34" charset="0"/>
              </a:defRPr>
            </a:lvl8pPr>
            <a:lvl9pPr marL="3886200" indent="-228600" eaLnBrk="0" fontAlgn="base" hangingPunct="0">
              <a:spcBef>
                <a:spcPct val="0"/>
              </a:spcBef>
              <a:spcAft>
                <a:spcPct val="0"/>
              </a:spcAft>
              <a:defRPr sz="2400">
                <a:solidFill>
                  <a:schemeClr val="tx1"/>
                </a:solidFill>
                <a:latin typeface="Verdana" pitchFamily="34" charset="0"/>
              </a:defRPr>
            </a:lvl9pPr>
          </a:lstStyle>
          <a:p>
            <a:pPr eaLnBrk="1" hangingPunct="1"/>
            <a:r>
              <a:rPr lang="en-US" altLang="en-US" i="1">
                <a:solidFill>
                  <a:srgbClr val="3333FF"/>
                </a:solidFill>
              </a:rPr>
              <a:t>Multiply both sides by BC and divide by tan 15°.</a:t>
            </a:r>
          </a:p>
        </p:txBody>
      </p:sp>
      <p:sp>
        <p:nvSpPr>
          <p:cNvPr id="59417" name="Rectangle 25"/>
          <p:cNvSpPr>
            <a:spLocks noChangeArrowheads="1"/>
          </p:cNvSpPr>
          <p:nvPr/>
        </p:nvSpPr>
        <p:spPr bwMode="auto">
          <a:xfrm>
            <a:off x="3810000" y="6019800"/>
            <a:ext cx="4419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Verdana" pitchFamily="34" charset="0"/>
              </a:defRPr>
            </a:lvl1pPr>
            <a:lvl2pPr marL="742950" indent="-285750" eaLnBrk="0" hangingPunct="0">
              <a:defRPr sz="2400">
                <a:solidFill>
                  <a:schemeClr val="tx1"/>
                </a:solidFill>
                <a:latin typeface="Verdana" pitchFamily="34" charset="0"/>
              </a:defRPr>
            </a:lvl2pPr>
            <a:lvl3pPr marL="1143000" indent="-228600" eaLnBrk="0" hangingPunct="0">
              <a:defRPr sz="2400">
                <a:solidFill>
                  <a:schemeClr val="tx1"/>
                </a:solidFill>
                <a:latin typeface="Verdana" pitchFamily="34" charset="0"/>
              </a:defRPr>
            </a:lvl3pPr>
            <a:lvl4pPr marL="1600200" indent="-228600" eaLnBrk="0" hangingPunct="0">
              <a:defRPr sz="2400">
                <a:solidFill>
                  <a:schemeClr val="tx1"/>
                </a:solidFill>
                <a:latin typeface="Verdana" pitchFamily="34" charset="0"/>
              </a:defRPr>
            </a:lvl4pPr>
            <a:lvl5pPr marL="2057400" indent="-228600" eaLnBrk="0" hangingPunct="0">
              <a:defRPr sz="2400">
                <a:solidFill>
                  <a:schemeClr val="tx1"/>
                </a:solidFill>
                <a:latin typeface="Verdana" pitchFamily="34" charset="0"/>
              </a:defRPr>
            </a:lvl5pPr>
            <a:lvl6pPr marL="2514600" indent="-228600" eaLnBrk="0" fontAlgn="base" hangingPunct="0">
              <a:spcBef>
                <a:spcPct val="0"/>
              </a:spcBef>
              <a:spcAft>
                <a:spcPct val="0"/>
              </a:spcAft>
              <a:defRPr sz="2400">
                <a:solidFill>
                  <a:schemeClr val="tx1"/>
                </a:solidFill>
                <a:latin typeface="Verdana" pitchFamily="34" charset="0"/>
              </a:defRPr>
            </a:lvl6pPr>
            <a:lvl7pPr marL="2971800" indent="-228600" eaLnBrk="0" fontAlgn="base" hangingPunct="0">
              <a:spcBef>
                <a:spcPct val="0"/>
              </a:spcBef>
              <a:spcAft>
                <a:spcPct val="0"/>
              </a:spcAft>
              <a:defRPr sz="2400">
                <a:solidFill>
                  <a:schemeClr val="tx1"/>
                </a:solidFill>
                <a:latin typeface="Verdana" pitchFamily="34" charset="0"/>
              </a:defRPr>
            </a:lvl7pPr>
            <a:lvl8pPr marL="3429000" indent="-228600" eaLnBrk="0" fontAlgn="base" hangingPunct="0">
              <a:spcBef>
                <a:spcPct val="0"/>
              </a:spcBef>
              <a:spcAft>
                <a:spcPct val="0"/>
              </a:spcAft>
              <a:defRPr sz="2400">
                <a:solidFill>
                  <a:schemeClr val="tx1"/>
                </a:solidFill>
                <a:latin typeface="Verdana" pitchFamily="34" charset="0"/>
              </a:defRPr>
            </a:lvl8pPr>
            <a:lvl9pPr marL="3886200" indent="-228600" eaLnBrk="0" fontAlgn="base" hangingPunct="0">
              <a:spcBef>
                <a:spcPct val="0"/>
              </a:spcBef>
              <a:spcAft>
                <a:spcPct val="0"/>
              </a:spcAft>
              <a:defRPr sz="2400">
                <a:solidFill>
                  <a:schemeClr val="tx1"/>
                </a:solidFill>
                <a:latin typeface="Verdana" pitchFamily="34" charset="0"/>
              </a:defRPr>
            </a:lvl9pPr>
          </a:lstStyle>
          <a:p>
            <a:pPr eaLnBrk="1" hangingPunct="1"/>
            <a:r>
              <a:rPr lang="en-US" altLang="en-US" i="1">
                <a:solidFill>
                  <a:srgbClr val="3333FF"/>
                </a:solidFill>
              </a:rPr>
              <a:t>Simplify the expression.</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59414"/>
                                        </p:tgtEl>
                                        <p:attrNameLst>
                                          <p:attrName>style.visibility</p:attrName>
                                        </p:attrNameLst>
                                      </p:cBhvr>
                                      <p:to>
                                        <p:strVal val="visible"/>
                                      </p:to>
                                    </p:set>
                                    <p:animEffect transition="in" filter="dissolve">
                                      <p:cBhvr>
                                        <p:cTn id="7" dur="500"/>
                                        <p:tgtEl>
                                          <p:spTgt spid="59414"/>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nodeType="clickEffect">
                                  <p:stCondLst>
                                    <p:cond delay="0"/>
                                  </p:stCondLst>
                                  <p:childTnLst>
                                    <p:set>
                                      <p:cBhvr>
                                        <p:cTn id="11" dur="1" fill="hold">
                                          <p:stCondLst>
                                            <p:cond delay="0"/>
                                          </p:stCondLst>
                                        </p:cTn>
                                        <p:tgtEl>
                                          <p:spTgt spid="59410"/>
                                        </p:tgtEl>
                                        <p:attrNameLst>
                                          <p:attrName>style.visibility</p:attrName>
                                        </p:attrNameLst>
                                      </p:cBhvr>
                                      <p:to>
                                        <p:strVal val="visible"/>
                                      </p:to>
                                    </p:set>
                                    <p:animEffect transition="in" filter="dissolve">
                                      <p:cBhvr>
                                        <p:cTn id="12" dur="500"/>
                                        <p:tgtEl>
                                          <p:spTgt spid="59410"/>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59415"/>
                                        </p:tgtEl>
                                        <p:attrNameLst>
                                          <p:attrName>style.visibility</p:attrName>
                                        </p:attrNameLst>
                                      </p:cBhvr>
                                      <p:to>
                                        <p:strVal val="visible"/>
                                      </p:to>
                                    </p:set>
                                    <p:animEffect transition="in" filter="dissolve">
                                      <p:cBhvr>
                                        <p:cTn id="17" dur="500"/>
                                        <p:tgtEl>
                                          <p:spTgt spid="59415"/>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9" presetClass="entr" presetSubtype="0" fill="hold" nodeType="clickEffect">
                                  <p:stCondLst>
                                    <p:cond delay="0"/>
                                  </p:stCondLst>
                                  <p:childTnLst>
                                    <p:set>
                                      <p:cBhvr>
                                        <p:cTn id="21" dur="1" fill="hold">
                                          <p:stCondLst>
                                            <p:cond delay="0"/>
                                          </p:stCondLst>
                                        </p:cTn>
                                        <p:tgtEl>
                                          <p:spTgt spid="59411"/>
                                        </p:tgtEl>
                                        <p:attrNameLst>
                                          <p:attrName>style.visibility</p:attrName>
                                        </p:attrNameLst>
                                      </p:cBhvr>
                                      <p:to>
                                        <p:strVal val="visible"/>
                                      </p:to>
                                    </p:set>
                                    <p:animEffect transition="in" filter="dissolve">
                                      <p:cBhvr>
                                        <p:cTn id="22" dur="500"/>
                                        <p:tgtEl>
                                          <p:spTgt spid="59411"/>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9" presetClass="entr" presetSubtype="0" fill="hold" grpId="0" nodeType="clickEffect">
                                  <p:stCondLst>
                                    <p:cond delay="0"/>
                                  </p:stCondLst>
                                  <p:childTnLst>
                                    <p:set>
                                      <p:cBhvr>
                                        <p:cTn id="26" dur="1" fill="hold">
                                          <p:stCondLst>
                                            <p:cond delay="0"/>
                                          </p:stCondLst>
                                        </p:cTn>
                                        <p:tgtEl>
                                          <p:spTgt spid="59416"/>
                                        </p:tgtEl>
                                        <p:attrNameLst>
                                          <p:attrName>style.visibility</p:attrName>
                                        </p:attrNameLst>
                                      </p:cBhvr>
                                      <p:to>
                                        <p:strVal val="visible"/>
                                      </p:to>
                                    </p:set>
                                    <p:animEffect transition="in" filter="dissolve">
                                      <p:cBhvr>
                                        <p:cTn id="27" dur="500"/>
                                        <p:tgtEl>
                                          <p:spTgt spid="59416"/>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9" presetClass="entr" presetSubtype="0" fill="hold" nodeType="clickEffect">
                                  <p:stCondLst>
                                    <p:cond delay="0"/>
                                  </p:stCondLst>
                                  <p:childTnLst>
                                    <p:set>
                                      <p:cBhvr>
                                        <p:cTn id="31" dur="1" fill="hold">
                                          <p:stCondLst>
                                            <p:cond delay="0"/>
                                          </p:stCondLst>
                                        </p:cTn>
                                        <p:tgtEl>
                                          <p:spTgt spid="59412"/>
                                        </p:tgtEl>
                                        <p:attrNameLst>
                                          <p:attrName>style.visibility</p:attrName>
                                        </p:attrNameLst>
                                      </p:cBhvr>
                                      <p:to>
                                        <p:strVal val="visible"/>
                                      </p:to>
                                    </p:set>
                                    <p:animEffect transition="in" filter="dissolve">
                                      <p:cBhvr>
                                        <p:cTn id="32" dur="500"/>
                                        <p:tgtEl>
                                          <p:spTgt spid="59412"/>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9" presetClass="entr" presetSubtype="0" fill="hold" grpId="0" nodeType="clickEffect">
                                  <p:stCondLst>
                                    <p:cond delay="0"/>
                                  </p:stCondLst>
                                  <p:childTnLst>
                                    <p:set>
                                      <p:cBhvr>
                                        <p:cTn id="36" dur="1" fill="hold">
                                          <p:stCondLst>
                                            <p:cond delay="0"/>
                                          </p:stCondLst>
                                        </p:cTn>
                                        <p:tgtEl>
                                          <p:spTgt spid="59417"/>
                                        </p:tgtEl>
                                        <p:attrNameLst>
                                          <p:attrName>style.visibility</p:attrName>
                                        </p:attrNameLst>
                                      </p:cBhvr>
                                      <p:to>
                                        <p:strVal val="visible"/>
                                      </p:to>
                                    </p:set>
                                    <p:animEffect transition="in" filter="dissolve">
                                      <p:cBhvr>
                                        <p:cTn id="37" dur="500"/>
                                        <p:tgtEl>
                                          <p:spTgt spid="59417"/>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9" presetClass="entr" presetSubtype="0" fill="hold" grpId="0" nodeType="clickEffect">
                                  <p:stCondLst>
                                    <p:cond delay="0"/>
                                  </p:stCondLst>
                                  <p:childTnLst>
                                    <p:set>
                                      <p:cBhvr>
                                        <p:cTn id="41" dur="1" fill="hold">
                                          <p:stCondLst>
                                            <p:cond delay="0"/>
                                          </p:stCondLst>
                                        </p:cTn>
                                        <p:tgtEl>
                                          <p:spTgt spid="59413"/>
                                        </p:tgtEl>
                                        <p:attrNameLst>
                                          <p:attrName>style.visibility</p:attrName>
                                        </p:attrNameLst>
                                      </p:cBhvr>
                                      <p:to>
                                        <p:strVal val="visible"/>
                                      </p:to>
                                    </p:set>
                                    <p:animEffect transition="in" filter="dissolve">
                                      <p:cBhvr>
                                        <p:cTn id="42" dur="500"/>
                                        <p:tgtEl>
                                          <p:spTgt spid="594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9413" grpId="0"/>
      <p:bldP spid="59414" grpId="0"/>
      <p:bldP spid="59415" grpId="0"/>
      <p:bldP spid="59416" grpId="0"/>
      <p:bldP spid="59417"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ext Box 3"/>
          <p:cNvSpPr txBox="1">
            <a:spLocks noChangeArrowheads="1"/>
          </p:cNvSpPr>
          <p:nvPr/>
        </p:nvSpPr>
        <p:spPr bwMode="auto">
          <a:xfrm>
            <a:off x="696913" y="2752725"/>
            <a:ext cx="7848600" cy="1206500"/>
          </a:xfrm>
          <a:prstGeom prst="rect">
            <a:avLst/>
          </a:prstGeom>
          <a:noFill/>
          <a:ln w="19050">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Verdana" pitchFamily="34" charset="0"/>
              </a:defRPr>
            </a:lvl1pPr>
            <a:lvl2pPr marL="742950" indent="-285750" eaLnBrk="0" hangingPunct="0">
              <a:defRPr sz="2400">
                <a:solidFill>
                  <a:schemeClr val="tx1"/>
                </a:solidFill>
                <a:latin typeface="Verdana" pitchFamily="34" charset="0"/>
              </a:defRPr>
            </a:lvl2pPr>
            <a:lvl3pPr marL="1143000" indent="-228600" eaLnBrk="0" hangingPunct="0">
              <a:defRPr sz="2400">
                <a:solidFill>
                  <a:schemeClr val="tx1"/>
                </a:solidFill>
                <a:latin typeface="Verdana" pitchFamily="34" charset="0"/>
              </a:defRPr>
            </a:lvl3pPr>
            <a:lvl4pPr marL="1600200" indent="-228600" eaLnBrk="0" hangingPunct="0">
              <a:defRPr sz="2400">
                <a:solidFill>
                  <a:schemeClr val="tx1"/>
                </a:solidFill>
                <a:latin typeface="Verdana" pitchFamily="34" charset="0"/>
              </a:defRPr>
            </a:lvl4pPr>
            <a:lvl5pPr marL="2057400" indent="-228600" eaLnBrk="0" hangingPunct="0">
              <a:defRPr sz="2400">
                <a:solidFill>
                  <a:schemeClr val="tx1"/>
                </a:solidFill>
                <a:latin typeface="Verdana" pitchFamily="34" charset="0"/>
              </a:defRPr>
            </a:lvl5pPr>
            <a:lvl6pPr marL="2514600" indent="-228600" eaLnBrk="0" fontAlgn="base" hangingPunct="0">
              <a:spcBef>
                <a:spcPct val="0"/>
              </a:spcBef>
              <a:spcAft>
                <a:spcPct val="0"/>
              </a:spcAft>
              <a:defRPr sz="2400">
                <a:solidFill>
                  <a:schemeClr val="tx1"/>
                </a:solidFill>
                <a:latin typeface="Verdana" pitchFamily="34" charset="0"/>
              </a:defRPr>
            </a:lvl6pPr>
            <a:lvl7pPr marL="2971800" indent="-228600" eaLnBrk="0" fontAlgn="base" hangingPunct="0">
              <a:spcBef>
                <a:spcPct val="0"/>
              </a:spcBef>
              <a:spcAft>
                <a:spcPct val="0"/>
              </a:spcAft>
              <a:defRPr sz="2400">
                <a:solidFill>
                  <a:schemeClr val="tx1"/>
                </a:solidFill>
                <a:latin typeface="Verdana" pitchFamily="34" charset="0"/>
              </a:defRPr>
            </a:lvl7pPr>
            <a:lvl8pPr marL="3429000" indent="-228600" eaLnBrk="0" fontAlgn="base" hangingPunct="0">
              <a:spcBef>
                <a:spcPct val="0"/>
              </a:spcBef>
              <a:spcAft>
                <a:spcPct val="0"/>
              </a:spcAft>
              <a:defRPr sz="2400">
                <a:solidFill>
                  <a:schemeClr val="tx1"/>
                </a:solidFill>
                <a:latin typeface="Verdana" pitchFamily="34" charset="0"/>
              </a:defRPr>
            </a:lvl8pPr>
            <a:lvl9pPr marL="3886200" indent="-228600" eaLnBrk="0" fontAlgn="base" hangingPunct="0">
              <a:spcBef>
                <a:spcPct val="0"/>
              </a:spcBef>
              <a:spcAft>
                <a:spcPct val="0"/>
              </a:spcAft>
              <a:defRPr sz="2400">
                <a:solidFill>
                  <a:schemeClr val="tx1"/>
                </a:solidFill>
                <a:latin typeface="Verdana" pitchFamily="34" charset="0"/>
              </a:defRPr>
            </a:lvl9pPr>
          </a:lstStyle>
          <a:p>
            <a:pPr>
              <a:spcBef>
                <a:spcPct val="50000"/>
              </a:spcBef>
            </a:pPr>
            <a:r>
              <a:rPr lang="en-US" altLang="en-US"/>
              <a:t>Do not round until the final step of your answer. Use the values of the trigonometric ratios provided by your calculator.</a:t>
            </a:r>
          </a:p>
        </p:txBody>
      </p:sp>
      <p:sp>
        <p:nvSpPr>
          <p:cNvPr id="26627" name="Text Box 4"/>
          <p:cNvSpPr txBox="1">
            <a:spLocks noChangeArrowheads="1"/>
          </p:cNvSpPr>
          <p:nvPr/>
        </p:nvSpPr>
        <p:spPr bwMode="auto">
          <a:xfrm>
            <a:off x="685800" y="2286000"/>
            <a:ext cx="1617663" cy="457200"/>
          </a:xfrm>
          <a:prstGeom prst="rect">
            <a:avLst/>
          </a:prstGeom>
          <a:solidFill>
            <a:srgbClr val="FF0000"/>
          </a:solidFill>
          <a:ln>
            <a:noFill/>
          </a:ln>
          <a:effectLst/>
          <a:extLst>
            <a:ext uri="{91240B29-F687-4F45-9708-019B960494DF}">
              <a14:hiddenLine xmlns:a14="http://schemas.microsoft.com/office/drawing/2010/main" w="1905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eaLnBrk="0" hangingPunct="0">
              <a:defRPr sz="2400">
                <a:solidFill>
                  <a:schemeClr val="tx1"/>
                </a:solidFill>
                <a:latin typeface="Verdana" pitchFamily="34" charset="0"/>
              </a:defRPr>
            </a:lvl1pPr>
            <a:lvl2pPr marL="742950" indent="-285750" eaLnBrk="0" hangingPunct="0">
              <a:defRPr sz="2400">
                <a:solidFill>
                  <a:schemeClr val="tx1"/>
                </a:solidFill>
                <a:latin typeface="Verdana" pitchFamily="34" charset="0"/>
              </a:defRPr>
            </a:lvl2pPr>
            <a:lvl3pPr marL="1143000" indent="-228600" eaLnBrk="0" hangingPunct="0">
              <a:defRPr sz="2400">
                <a:solidFill>
                  <a:schemeClr val="tx1"/>
                </a:solidFill>
                <a:latin typeface="Verdana" pitchFamily="34" charset="0"/>
              </a:defRPr>
            </a:lvl3pPr>
            <a:lvl4pPr marL="1600200" indent="-228600" eaLnBrk="0" hangingPunct="0">
              <a:defRPr sz="2400">
                <a:solidFill>
                  <a:schemeClr val="tx1"/>
                </a:solidFill>
                <a:latin typeface="Verdana" pitchFamily="34" charset="0"/>
              </a:defRPr>
            </a:lvl4pPr>
            <a:lvl5pPr marL="2057400" indent="-228600" eaLnBrk="0" hangingPunct="0">
              <a:defRPr sz="2400">
                <a:solidFill>
                  <a:schemeClr val="tx1"/>
                </a:solidFill>
                <a:latin typeface="Verdana" pitchFamily="34" charset="0"/>
              </a:defRPr>
            </a:lvl5pPr>
            <a:lvl6pPr marL="2514600" indent="-228600" eaLnBrk="0" fontAlgn="base" hangingPunct="0">
              <a:spcBef>
                <a:spcPct val="0"/>
              </a:spcBef>
              <a:spcAft>
                <a:spcPct val="0"/>
              </a:spcAft>
              <a:defRPr sz="2400">
                <a:solidFill>
                  <a:schemeClr val="tx1"/>
                </a:solidFill>
                <a:latin typeface="Verdana" pitchFamily="34" charset="0"/>
              </a:defRPr>
            </a:lvl6pPr>
            <a:lvl7pPr marL="2971800" indent="-228600" eaLnBrk="0" fontAlgn="base" hangingPunct="0">
              <a:spcBef>
                <a:spcPct val="0"/>
              </a:spcBef>
              <a:spcAft>
                <a:spcPct val="0"/>
              </a:spcAft>
              <a:defRPr sz="2400">
                <a:solidFill>
                  <a:schemeClr val="tx1"/>
                </a:solidFill>
                <a:latin typeface="Verdana" pitchFamily="34" charset="0"/>
              </a:defRPr>
            </a:lvl7pPr>
            <a:lvl8pPr marL="3429000" indent="-228600" eaLnBrk="0" fontAlgn="base" hangingPunct="0">
              <a:spcBef>
                <a:spcPct val="0"/>
              </a:spcBef>
              <a:spcAft>
                <a:spcPct val="0"/>
              </a:spcAft>
              <a:defRPr sz="2400">
                <a:solidFill>
                  <a:schemeClr val="tx1"/>
                </a:solidFill>
                <a:latin typeface="Verdana" pitchFamily="34" charset="0"/>
              </a:defRPr>
            </a:lvl8pPr>
            <a:lvl9pPr marL="3886200" indent="-228600" eaLnBrk="0" fontAlgn="base" hangingPunct="0">
              <a:spcBef>
                <a:spcPct val="0"/>
              </a:spcBef>
              <a:spcAft>
                <a:spcPct val="0"/>
              </a:spcAft>
              <a:defRPr sz="2400">
                <a:solidFill>
                  <a:schemeClr val="tx1"/>
                </a:solidFill>
                <a:latin typeface="Verdana" pitchFamily="34" charset="0"/>
              </a:defRPr>
            </a:lvl9pPr>
          </a:lstStyle>
          <a:p>
            <a:pPr algn="ctr">
              <a:spcBef>
                <a:spcPct val="50000"/>
              </a:spcBef>
            </a:pPr>
            <a:r>
              <a:rPr lang="en-US" altLang="en-US" b="1">
                <a:solidFill>
                  <a:srgbClr val="FFFF00"/>
                </a:solidFill>
              </a:rPr>
              <a:t>Caution!</a:t>
            </a: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ext Box 2"/>
          <p:cNvSpPr txBox="1">
            <a:spLocks noChangeArrowheads="1"/>
          </p:cNvSpPr>
          <p:nvPr/>
        </p:nvSpPr>
        <p:spPr bwMode="auto">
          <a:xfrm>
            <a:off x="0" y="838200"/>
            <a:ext cx="9144000" cy="822325"/>
          </a:xfrm>
          <a:prstGeom prst="rect">
            <a:avLst/>
          </a:prstGeom>
          <a:noFill/>
          <a:ln>
            <a:noFill/>
          </a:ln>
          <a:effectLst/>
          <a:extLst>
            <a:ext uri="{909E8E84-426E-40DD-AFC4-6F175D3DCCD1}">
              <a14:hiddenFill xmlns:a14="http://schemas.microsoft.com/office/drawing/2010/main">
                <a:gradFill rotWithShape="0">
                  <a:gsLst>
                    <a:gs pos="0">
                      <a:schemeClr val="accent2"/>
                    </a:gs>
                    <a:gs pos="100000">
                      <a:schemeClr val="accent1"/>
                    </a:gs>
                  </a:gsLst>
                  <a:path path="rect">
                    <a:fillToRect r="100000" b="100000"/>
                  </a:path>
                </a:gra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eaLnBrk="0" hangingPunct="0">
              <a:defRPr sz="2400">
                <a:solidFill>
                  <a:schemeClr val="tx1"/>
                </a:solidFill>
                <a:latin typeface="Verdana" pitchFamily="34" charset="0"/>
              </a:defRPr>
            </a:lvl1pPr>
            <a:lvl2pPr marL="742950" indent="-285750" eaLnBrk="0" hangingPunct="0">
              <a:defRPr sz="2400">
                <a:solidFill>
                  <a:schemeClr val="tx1"/>
                </a:solidFill>
                <a:latin typeface="Verdana" pitchFamily="34" charset="0"/>
              </a:defRPr>
            </a:lvl2pPr>
            <a:lvl3pPr marL="1143000" indent="-228600" eaLnBrk="0" hangingPunct="0">
              <a:defRPr sz="2400">
                <a:solidFill>
                  <a:schemeClr val="tx1"/>
                </a:solidFill>
                <a:latin typeface="Verdana" pitchFamily="34" charset="0"/>
              </a:defRPr>
            </a:lvl3pPr>
            <a:lvl4pPr marL="1600200" indent="-228600" eaLnBrk="0" hangingPunct="0">
              <a:defRPr sz="2400">
                <a:solidFill>
                  <a:schemeClr val="tx1"/>
                </a:solidFill>
                <a:latin typeface="Verdana" pitchFamily="34" charset="0"/>
              </a:defRPr>
            </a:lvl4pPr>
            <a:lvl5pPr marL="2057400" indent="-228600" eaLnBrk="0" hangingPunct="0">
              <a:defRPr sz="2400">
                <a:solidFill>
                  <a:schemeClr val="tx1"/>
                </a:solidFill>
                <a:latin typeface="Verdana" pitchFamily="34" charset="0"/>
              </a:defRPr>
            </a:lvl5pPr>
            <a:lvl6pPr marL="2514600" indent="-228600" eaLnBrk="0" fontAlgn="base" hangingPunct="0">
              <a:spcBef>
                <a:spcPct val="0"/>
              </a:spcBef>
              <a:spcAft>
                <a:spcPct val="0"/>
              </a:spcAft>
              <a:defRPr sz="2400">
                <a:solidFill>
                  <a:schemeClr val="tx1"/>
                </a:solidFill>
                <a:latin typeface="Verdana" pitchFamily="34" charset="0"/>
              </a:defRPr>
            </a:lvl6pPr>
            <a:lvl7pPr marL="2971800" indent="-228600" eaLnBrk="0" fontAlgn="base" hangingPunct="0">
              <a:spcBef>
                <a:spcPct val="0"/>
              </a:spcBef>
              <a:spcAft>
                <a:spcPct val="0"/>
              </a:spcAft>
              <a:defRPr sz="2400">
                <a:solidFill>
                  <a:schemeClr val="tx1"/>
                </a:solidFill>
                <a:latin typeface="Verdana" pitchFamily="34" charset="0"/>
              </a:defRPr>
            </a:lvl7pPr>
            <a:lvl8pPr marL="3429000" indent="-228600" eaLnBrk="0" fontAlgn="base" hangingPunct="0">
              <a:spcBef>
                <a:spcPct val="0"/>
              </a:spcBef>
              <a:spcAft>
                <a:spcPct val="0"/>
              </a:spcAft>
              <a:defRPr sz="2400">
                <a:solidFill>
                  <a:schemeClr val="tx1"/>
                </a:solidFill>
                <a:latin typeface="Verdana" pitchFamily="34" charset="0"/>
              </a:defRPr>
            </a:lvl8pPr>
            <a:lvl9pPr marL="3886200" indent="-228600" eaLnBrk="0" fontAlgn="base" hangingPunct="0">
              <a:spcBef>
                <a:spcPct val="0"/>
              </a:spcBef>
              <a:spcAft>
                <a:spcPct val="0"/>
              </a:spcAft>
              <a:defRPr sz="2400">
                <a:solidFill>
                  <a:schemeClr val="tx1"/>
                </a:solidFill>
                <a:latin typeface="Verdana" pitchFamily="34" charset="0"/>
              </a:defRPr>
            </a:lvl9pPr>
          </a:lstStyle>
          <a:p>
            <a:pPr algn="ctr">
              <a:spcBef>
                <a:spcPct val="50000"/>
              </a:spcBef>
            </a:pPr>
            <a:r>
              <a:rPr lang="en-US" altLang="en-US">
                <a:solidFill>
                  <a:srgbClr val="006699"/>
                </a:solidFill>
                <a:latin typeface="Arial Black" pitchFamily="34" charset="0"/>
              </a:rPr>
              <a:t>Example 4B: Using Trigonometric Ratios to Find Lengths</a:t>
            </a:r>
          </a:p>
        </p:txBody>
      </p:sp>
      <p:sp>
        <p:nvSpPr>
          <p:cNvPr id="27651" name="Rectangle 3"/>
          <p:cNvSpPr>
            <a:spLocks noChangeArrowheads="1"/>
          </p:cNvSpPr>
          <p:nvPr/>
        </p:nvSpPr>
        <p:spPr bwMode="auto">
          <a:xfrm>
            <a:off x="290513" y="1844675"/>
            <a:ext cx="5195887"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eaLnBrk="0" hangingPunct="0">
              <a:defRPr sz="2400">
                <a:solidFill>
                  <a:schemeClr val="tx1"/>
                </a:solidFill>
                <a:latin typeface="Verdana" pitchFamily="34" charset="0"/>
              </a:defRPr>
            </a:lvl1pPr>
            <a:lvl2pPr marL="742950" indent="-285750" eaLnBrk="0" hangingPunct="0">
              <a:defRPr sz="2400">
                <a:solidFill>
                  <a:schemeClr val="tx1"/>
                </a:solidFill>
                <a:latin typeface="Verdana" pitchFamily="34" charset="0"/>
              </a:defRPr>
            </a:lvl2pPr>
            <a:lvl3pPr marL="1143000" indent="-228600" eaLnBrk="0" hangingPunct="0">
              <a:defRPr sz="2400">
                <a:solidFill>
                  <a:schemeClr val="tx1"/>
                </a:solidFill>
                <a:latin typeface="Verdana" pitchFamily="34" charset="0"/>
              </a:defRPr>
            </a:lvl3pPr>
            <a:lvl4pPr marL="1600200" indent="-228600" eaLnBrk="0" hangingPunct="0">
              <a:defRPr sz="2400">
                <a:solidFill>
                  <a:schemeClr val="tx1"/>
                </a:solidFill>
                <a:latin typeface="Verdana" pitchFamily="34" charset="0"/>
              </a:defRPr>
            </a:lvl4pPr>
            <a:lvl5pPr marL="2057400" indent="-228600" eaLnBrk="0" hangingPunct="0">
              <a:defRPr sz="2400">
                <a:solidFill>
                  <a:schemeClr val="tx1"/>
                </a:solidFill>
                <a:latin typeface="Verdana" pitchFamily="34" charset="0"/>
              </a:defRPr>
            </a:lvl5pPr>
            <a:lvl6pPr marL="2514600" indent="-228600" eaLnBrk="0" fontAlgn="base" hangingPunct="0">
              <a:spcBef>
                <a:spcPct val="0"/>
              </a:spcBef>
              <a:spcAft>
                <a:spcPct val="0"/>
              </a:spcAft>
              <a:defRPr sz="2400">
                <a:solidFill>
                  <a:schemeClr val="tx1"/>
                </a:solidFill>
                <a:latin typeface="Verdana" pitchFamily="34" charset="0"/>
              </a:defRPr>
            </a:lvl6pPr>
            <a:lvl7pPr marL="2971800" indent="-228600" eaLnBrk="0" fontAlgn="base" hangingPunct="0">
              <a:spcBef>
                <a:spcPct val="0"/>
              </a:spcBef>
              <a:spcAft>
                <a:spcPct val="0"/>
              </a:spcAft>
              <a:defRPr sz="2400">
                <a:solidFill>
                  <a:schemeClr val="tx1"/>
                </a:solidFill>
                <a:latin typeface="Verdana" pitchFamily="34" charset="0"/>
              </a:defRPr>
            </a:lvl7pPr>
            <a:lvl8pPr marL="3429000" indent="-228600" eaLnBrk="0" fontAlgn="base" hangingPunct="0">
              <a:spcBef>
                <a:spcPct val="0"/>
              </a:spcBef>
              <a:spcAft>
                <a:spcPct val="0"/>
              </a:spcAft>
              <a:defRPr sz="2400">
                <a:solidFill>
                  <a:schemeClr val="tx1"/>
                </a:solidFill>
                <a:latin typeface="Verdana" pitchFamily="34" charset="0"/>
              </a:defRPr>
            </a:lvl8pPr>
            <a:lvl9pPr marL="3886200" indent="-228600" eaLnBrk="0" fontAlgn="base" hangingPunct="0">
              <a:spcBef>
                <a:spcPct val="0"/>
              </a:spcBef>
              <a:spcAft>
                <a:spcPct val="0"/>
              </a:spcAft>
              <a:defRPr sz="2400">
                <a:solidFill>
                  <a:schemeClr val="tx1"/>
                </a:solidFill>
                <a:latin typeface="Verdana" pitchFamily="34" charset="0"/>
              </a:defRPr>
            </a:lvl9pPr>
          </a:lstStyle>
          <a:p>
            <a:pPr eaLnBrk="1" hangingPunct="1"/>
            <a:r>
              <a:rPr lang="en-US" altLang="en-US" b="1"/>
              <a:t>Find the length. Round to the nearest hundredth.</a:t>
            </a:r>
          </a:p>
        </p:txBody>
      </p:sp>
      <p:pic>
        <p:nvPicPr>
          <p:cNvPr id="27652" name="Picture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15000" y="1981200"/>
            <a:ext cx="2981325" cy="1755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7653" name="Rectangle 8"/>
          <p:cNvSpPr>
            <a:spLocks noChangeArrowheads="1"/>
          </p:cNvSpPr>
          <p:nvPr/>
        </p:nvSpPr>
        <p:spPr bwMode="auto">
          <a:xfrm>
            <a:off x="381000" y="2819400"/>
            <a:ext cx="681038"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Verdana" pitchFamily="34" charset="0"/>
              </a:defRPr>
            </a:lvl1pPr>
            <a:lvl2pPr marL="742950" indent="-285750" eaLnBrk="0" hangingPunct="0">
              <a:defRPr sz="2400">
                <a:solidFill>
                  <a:schemeClr val="tx1"/>
                </a:solidFill>
                <a:latin typeface="Verdana" pitchFamily="34" charset="0"/>
              </a:defRPr>
            </a:lvl2pPr>
            <a:lvl3pPr marL="1143000" indent="-228600" eaLnBrk="0" hangingPunct="0">
              <a:defRPr sz="2400">
                <a:solidFill>
                  <a:schemeClr val="tx1"/>
                </a:solidFill>
                <a:latin typeface="Verdana" pitchFamily="34" charset="0"/>
              </a:defRPr>
            </a:lvl3pPr>
            <a:lvl4pPr marL="1600200" indent="-228600" eaLnBrk="0" hangingPunct="0">
              <a:defRPr sz="2400">
                <a:solidFill>
                  <a:schemeClr val="tx1"/>
                </a:solidFill>
                <a:latin typeface="Verdana" pitchFamily="34" charset="0"/>
              </a:defRPr>
            </a:lvl4pPr>
            <a:lvl5pPr marL="2057400" indent="-228600" eaLnBrk="0" hangingPunct="0">
              <a:defRPr sz="2400">
                <a:solidFill>
                  <a:schemeClr val="tx1"/>
                </a:solidFill>
                <a:latin typeface="Verdana" pitchFamily="34" charset="0"/>
              </a:defRPr>
            </a:lvl5pPr>
            <a:lvl6pPr marL="2514600" indent="-228600" eaLnBrk="0" fontAlgn="base" hangingPunct="0">
              <a:spcBef>
                <a:spcPct val="0"/>
              </a:spcBef>
              <a:spcAft>
                <a:spcPct val="0"/>
              </a:spcAft>
              <a:defRPr sz="2400">
                <a:solidFill>
                  <a:schemeClr val="tx1"/>
                </a:solidFill>
                <a:latin typeface="Verdana" pitchFamily="34" charset="0"/>
              </a:defRPr>
            </a:lvl6pPr>
            <a:lvl7pPr marL="2971800" indent="-228600" eaLnBrk="0" fontAlgn="base" hangingPunct="0">
              <a:spcBef>
                <a:spcPct val="0"/>
              </a:spcBef>
              <a:spcAft>
                <a:spcPct val="0"/>
              </a:spcAft>
              <a:defRPr sz="2400">
                <a:solidFill>
                  <a:schemeClr val="tx1"/>
                </a:solidFill>
                <a:latin typeface="Verdana" pitchFamily="34" charset="0"/>
              </a:defRPr>
            </a:lvl7pPr>
            <a:lvl8pPr marL="3429000" indent="-228600" eaLnBrk="0" fontAlgn="base" hangingPunct="0">
              <a:spcBef>
                <a:spcPct val="0"/>
              </a:spcBef>
              <a:spcAft>
                <a:spcPct val="0"/>
              </a:spcAft>
              <a:defRPr sz="2400">
                <a:solidFill>
                  <a:schemeClr val="tx1"/>
                </a:solidFill>
                <a:latin typeface="Verdana" pitchFamily="34" charset="0"/>
              </a:defRPr>
            </a:lvl8pPr>
            <a:lvl9pPr marL="3886200" indent="-228600" eaLnBrk="0" fontAlgn="base" hangingPunct="0">
              <a:spcBef>
                <a:spcPct val="0"/>
              </a:spcBef>
              <a:spcAft>
                <a:spcPct val="0"/>
              </a:spcAft>
              <a:defRPr sz="2400">
                <a:solidFill>
                  <a:schemeClr val="tx1"/>
                </a:solidFill>
                <a:latin typeface="Verdana" pitchFamily="34" charset="0"/>
              </a:defRPr>
            </a:lvl9pPr>
          </a:lstStyle>
          <a:p>
            <a:pPr eaLnBrk="1" hangingPunct="1"/>
            <a:r>
              <a:rPr lang="en-US" altLang="en-US" b="1" i="1"/>
              <a:t>QR</a:t>
            </a:r>
          </a:p>
        </p:txBody>
      </p:sp>
      <p:grpSp>
        <p:nvGrpSpPr>
          <p:cNvPr id="58380" name="Group 12"/>
          <p:cNvGrpSpPr>
            <a:grpSpLocks/>
          </p:cNvGrpSpPr>
          <p:nvPr/>
        </p:nvGrpSpPr>
        <p:grpSpPr bwMode="auto">
          <a:xfrm>
            <a:off x="381000" y="3962400"/>
            <a:ext cx="7848600" cy="1552575"/>
            <a:chOff x="288" y="2478"/>
            <a:chExt cx="4944" cy="978"/>
          </a:xfrm>
        </p:grpSpPr>
        <p:sp>
          <p:nvSpPr>
            <p:cNvPr id="27655" name="Rectangle 9"/>
            <p:cNvSpPr>
              <a:spLocks noChangeArrowheads="1"/>
            </p:cNvSpPr>
            <p:nvPr/>
          </p:nvSpPr>
          <p:spPr bwMode="auto">
            <a:xfrm>
              <a:off x="288" y="2478"/>
              <a:ext cx="4944" cy="9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Verdana" pitchFamily="34" charset="0"/>
                </a:defRPr>
              </a:lvl1pPr>
              <a:lvl2pPr marL="742950" indent="-285750" eaLnBrk="0" hangingPunct="0">
                <a:defRPr sz="2400">
                  <a:solidFill>
                    <a:schemeClr val="tx1"/>
                  </a:solidFill>
                  <a:latin typeface="Verdana" pitchFamily="34" charset="0"/>
                </a:defRPr>
              </a:lvl2pPr>
              <a:lvl3pPr marL="1143000" indent="-228600" eaLnBrk="0" hangingPunct="0">
                <a:defRPr sz="2400">
                  <a:solidFill>
                    <a:schemeClr val="tx1"/>
                  </a:solidFill>
                  <a:latin typeface="Verdana" pitchFamily="34" charset="0"/>
                </a:defRPr>
              </a:lvl3pPr>
              <a:lvl4pPr marL="1600200" indent="-228600" eaLnBrk="0" hangingPunct="0">
                <a:defRPr sz="2400">
                  <a:solidFill>
                    <a:schemeClr val="tx1"/>
                  </a:solidFill>
                  <a:latin typeface="Verdana" pitchFamily="34" charset="0"/>
                </a:defRPr>
              </a:lvl4pPr>
              <a:lvl5pPr marL="2057400" indent="-228600" eaLnBrk="0" hangingPunct="0">
                <a:defRPr sz="2400">
                  <a:solidFill>
                    <a:schemeClr val="tx1"/>
                  </a:solidFill>
                  <a:latin typeface="Verdana" pitchFamily="34" charset="0"/>
                </a:defRPr>
              </a:lvl5pPr>
              <a:lvl6pPr marL="2514600" indent="-228600" eaLnBrk="0" fontAlgn="base" hangingPunct="0">
                <a:spcBef>
                  <a:spcPct val="0"/>
                </a:spcBef>
                <a:spcAft>
                  <a:spcPct val="0"/>
                </a:spcAft>
                <a:defRPr sz="2400">
                  <a:solidFill>
                    <a:schemeClr val="tx1"/>
                  </a:solidFill>
                  <a:latin typeface="Verdana" pitchFamily="34" charset="0"/>
                </a:defRPr>
              </a:lvl6pPr>
              <a:lvl7pPr marL="2971800" indent="-228600" eaLnBrk="0" fontAlgn="base" hangingPunct="0">
                <a:spcBef>
                  <a:spcPct val="0"/>
                </a:spcBef>
                <a:spcAft>
                  <a:spcPct val="0"/>
                </a:spcAft>
                <a:defRPr sz="2400">
                  <a:solidFill>
                    <a:schemeClr val="tx1"/>
                  </a:solidFill>
                  <a:latin typeface="Verdana" pitchFamily="34" charset="0"/>
                </a:defRPr>
              </a:lvl7pPr>
              <a:lvl8pPr marL="3429000" indent="-228600" eaLnBrk="0" fontAlgn="base" hangingPunct="0">
                <a:spcBef>
                  <a:spcPct val="0"/>
                </a:spcBef>
                <a:spcAft>
                  <a:spcPct val="0"/>
                </a:spcAft>
                <a:defRPr sz="2400">
                  <a:solidFill>
                    <a:schemeClr val="tx1"/>
                  </a:solidFill>
                  <a:latin typeface="Verdana" pitchFamily="34" charset="0"/>
                </a:defRPr>
              </a:lvl8pPr>
              <a:lvl9pPr marL="3886200" indent="-228600" eaLnBrk="0" fontAlgn="base" hangingPunct="0">
                <a:spcBef>
                  <a:spcPct val="0"/>
                </a:spcBef>
                <a:spcAft>
                  <a:spcPct val="0"/>
                </a:spcAft>
                <a:defRPr sz="2400">
                  <a:solidFill>
                    <a:schemeClr val="tx1"/>
                  </a:solidFill>
                  <a:latin typeface="Verdana" pitchFamily="34" charset="0"/>
                </a:defRPr>
              </a:lvl9pPr>
            </a:lstStyle>
            <a:p>
              <a:pPr eaLnBrk="1" hangingPunct="1">
                <a:spcBef>
                  <a:spcPct val="50000"/>
                </a:spcBef>
              </a:pPr>
              <a:r>
                <a:rPr lang="en-US" altLang="en-US"/>
                <a:t>      is opposite to the given angle, </a:t>
              </a:r>
              <a:r>
                <a:rPr lang="en-US" altLang="en-US">
                  <a:sym typeface="Symbol" pitchFamily="18" charset="2"/>
                </a:rPr>
                <a:t></a:t>
              </a:r>
              <a:r>
                <a:rPr lang="en-US" altLang="en-US" i="1"/>
                <a:t>P</a:t>
              </a:r>
              <a:r>
                <a:rPr lang="en-US" altLang="en-US"/>
                <a:t>. You are given PR, which is the hypotenuse. Since the opposite side and hypotenuse are involved, use a sine ratio.</a:t>
              </a:r>
            </a:p>
          </p:txBody>
        </p:sp>
        <p:pic>
          <p:nvPicPr>
            <p:cNvPr id="27656" name="Picture 11" descr="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4" y="2496"/>
              <a:ext cx="312" cy="2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16" fill="hold" nodeType="clickEffect">
                                  <p:stCondLst>
                                    <p:cond delay="0"/>
                                  </p:stCondLst>
                                  <p:childTnLst>
                                    <p:set>
                                      <p:cBhvr>
                                        <p:cTn id="6" dur="1" fill="hold">
                                          <p:stCondLst>
                                            <p:cond delay="0"/>
                                          </p:stCondLst>
                                        </p:cTn>
                                        <p:tgtEl>
                                          <p:spTgt spid="58380"/>
                                        </p:tgtEl>
                                        <p:attrNameLst>
                                          <p:attrName>style.visibility</p:attrName>
                                        </p:attrNameLst>
                                      </p:cBhvr>
                                      <p:to>
                                        <p:strVal val="visible"/>
                                      </p:to>
                                    </p:set>
                                    <p:animEffect transition="in" filter="box(in)">
                                      <p:cBhvr>
                                        <p:cTn id="7" dur="500"/>
                                        <p:tgtEl>
                                          <p:spTgt spid="5838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ext Box 2"/>
          <p:cNvSpPr txBox="1">
            <a:spLocks noChangeArrowheads="1"/>
          </p:cNvSpPr>
          <p:nvPr/>
        </p:nvSpPr>
        <p:spPr bwMode="auto">
          <a:xfrm>
            <a:off x="0" y="838200"/>
            <a:ext cx="9144000" cy="457200"/>
          </a:xfrm>
          <a:prstGeom prst="rect">
            <a:avLst/>
          </a:prstGeom>
          <a:noFill/>
          <a:ln>
            <a:noFill/>
          </a:ln>
          <a:effectLst/>
          <a:extLst>
            <a:ext uri="{909E8E84-426E-40DD-AFC4-6F175D3DCCD1}">
              <a14:hiddenFill xmlns:a14="http://schemas.microsoft.com/office/drawing/2010/main">
                <a:gradFill rotWithShape="0">
                  <a:gsLst>
                    <a:gs pos="0">
                      <a:schemeClr val="accent2"/>
                    </a:gs>
                    <a:gs pos="100000">
                      <a:schemeClr val="accent1"/>
                    </a:gs>
                  </a:gsLst>
                  <a:path path="rect">
                    <a:fillToRect r="100000" b="100000"/>
                  </a:path>
                </a:gra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eaLnBrk="0" hangingPunct="0">
              <a:defRPr sz="2400">
                <a:solidFill>
                  <a:schemeClr val="tx1"/>
                </a:solidFill>
                <a:latin typeface="Verdana" pitchFamily="34" charset="0"/>
              </a:defRPr>
            </a:lvl1pPr>
            <a:lvl2pPr marL="742950" indent="-285750" eaLnBrk="0" hangingPunct="0">
              <a:defRPr sz="2400">
                <a:solidFill>
                  <a:schemeClr val="tx1"/>
                </a:solidFill>
                <a:latin typeface="Verdana" pitchFamily="34" charset="0"/>
              </a:defRPr>
            </a:lvl2pPr>
            <a:lvl3pPr marL="1143000" indent="-228600" eaLnBrk="0" hangingPunct="0">
              <a:defRPr sz="2400">
                <a:solidFill>
                  <a:schemeClr val="tx1"/>
                </a:solidFill>
                <a:latin typeface="Verdana" pitchFamily="34" charset="0"/>
              </a:defRPr>
            </a:lvl3pPr>
            <a:lvl4pPr marL="1600200" indent="-228600" eaLnBrk="0" hangingPunct="0">
              <a:defRPr sz="2400">
                <a:solidFill>
                  <a:schemeClr val="tx1"/>
                </a:solidFill>
                <a:latin typeface="Verdana" pitchFamily="34" charset="0"/>
              </a:defRPr>
            </a:lvl4pPr>
            <a:lvl5pPr marL="2057400" indent="-228600" eaLnBrk="0" hangingPunct="0">
              <a:defRPr sz="2400">
                <a:solidFill>
                  <a:schemeClr val="tx1"/>
                </a:solidFill>
                <a:latin typeface="Verdana" pitchFamily="34" charset="0"/>
              </a:defRPr>
            </a:lvl5pPr>
            <a:lvl6pPr marL="2514600" indent="-228600" eaLnBrk="0" fontAlgn="base" hangingPunct="0">
              <a:spcBef>
                <a:spcPct val="0"/>
              </a:spcBef>
              <a:spcAft>
                <a:spcPct val="0"/>
              </a:spcAft>
              <a:defRPr sz="2400">
                <a:solidFill>
                  <a:schemeClr val="tx1"/>
                </a:solidFill>
                <a:latin typeface="Verdana" pitchFamily="34" charset="0"/>
              </a:defRPr>
            </a:lvl6pPr>
            <a:lvl7pPr marL="2971800" indent="-228600" eaLnBrk="0" fontAlgn="base" hangingPunct="0">
              <a:spcBef>
                <a:spcPct val="0"/>
              </a:spcBef>
              <a:spcAft>
                <a:spcPct val="0"/>
              </a:spcAft>
              <a:defRPr sz="2400">
                <a:solidFill>
                  <a:schemeClr val="tx1"/>
                </a:solidFill>
                <a:latin typeface="Verdana" pitchFamily="34" charset="0"/>
              </a:defRPr>
            </a:lvl7pPr>
            <a:lvl8pPr marL="3429000" indent="-228600" eaLnBrk="0" fontAlgn="base" hangingPunct="0">
              <a:spcBef>
                <a:spcPct val="0"/>
              </a:spcBef>
              <a:spcAft>
                <a:spcPct val="0"/>
              </a:spcAft>
              <a:defRPr sz="2400">
                <a:solidFill>
                  <a:schemeClr val="tx1"/>
                </a:solidFill>
                <a:latin typeface="Verdana" pitchFamily="34" charset="0"/>
              </a:defRPr>
            </a:lvl8pPr>
            <a:lvl9pPr marL="3886200" indent="-228600" eaLnBrk="0" fontAlgn="base" hangingPunct="0">
              <a:spcBef>
                <a:spcPct val="0"/>
              </a:spcBef>
              <a:spcAft>
                <a:spcPct val="0"/>
              </a:spcAft>
              <a:defRPr sz="2400">
                <a:solidFill>
                  <a:schemeClr val="tx1"/>
                </a:solidFill>
                <a:latin typeface="Verdana" pitchFamily="34" charset="0"/>
              </a:defRPr>
            </a:lvl9pPr>
          </a:lstStyle>
          <a:p>
            <a:pPr algn="ctr">
              <a:spcBef>
                <a:spcPct val="50000"/>
              </a:spcBef>
            </a:pPr>
            <a:r>
              <a:rPr lang="en-US" altLang="en-US">
                <a:solidFill>
                  <a:srgbClr val="006699"/>
                </a:solidFill>
                <a:latin typeface="Arial Black" pitchFamily="34" charset="0"/>
              </a:rPr>
              <a:t>Example 4B Continued</a:t>
            </a:r>
          </a:p>
        </p:txBody>
      </p:sp>
      <p:pic>
        <p:nvPicPr>
          <p:cNvPr id="60432" name="Picture 16" descr="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8200" y="3124200"/>
            <a:ext cx="2943225" cy="781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0433" name="Rectangle 17"/>
          <p:cNvSpPr>
            <a:spLocks noChangeArrowheads="1"/>
          </p:cNvSpPr>
          <p:nvPr/>
        </p:nvSpPr>
        <p:spPr bwMode="auto">
          <a:xfrm>
            <a:off x="4191000" y="3200400"/>
            <a:ext cx="4383088"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Verdana" pitchFamily="34" charset="0"/>
              </a:defRPr>
            </a:lvl1pPr>
            <a:lvl2pPr marL="742950" indent="-285750" eaLnBrk="0" hangingPunct="0">
              <a:defRPr sz="2400">
                <a:solidFill>
                  <a:schemeClr val="tx1"/>
                </a:solidFill>
                <a:latin typeface="Verdana" pitchFamily="34" charset="0"/>
              </a:defRPr>
            </a:lvl2pPr>
            <a:lvl3pPr marL="1143000" indent="-228600" eaLnBrk="0" hangingPunct="0">
              <a:defRPr sz="2400">
                <a:solidFill>
                  <a:schemeClr val="tx1"/>
                </a:solidFill>
                <a:latin typeface="Verdana" pitchFamily="34" charset="0"/>
              </a:defRPr>
            </a:lvl3pPr>
            <a:lvl4pPr marL="1600200" indent="-228600" eaLnBrk="0" hangingPunct="0">
              <a:defRPr sz="2400">
                <a:solidFill>
                  <a:schemeClr val="tx1"/>
                </a:solidFill>
                <a:latin typeface="Verdana" pitchFamily="34" charset="0"/>
              </a:defRPr>
            </a:lvl4pPr>
            <a:lvl5pPr marL="2057400" indent="-228600" eaLnBrk="0" hangingPunct="0">
              <a:defRPr sz="2400">
                <a:solidFill>
                  <a:schemeClr val="tx1"/>
                </a:solidFill>
                <a:latin typeface="Verdana" pitchFamily="34" charset="0"/>
              </a:defRPr>
            </a:lvl5pPr>
            <a:lvl6pPr marL="2514600" indent="-228600" eaLnBrk="0" fontAlgn="base" hangingPunct="0">
              <a:spcBef>
                <a:spcPct val="0"/>
              </a:spcBef>
              <a:spcAft>
                <a:spcPct val="0"/>
              </a:spcAft>
              <a:defRPr sz="2400">
                <a:solidFill>
                  <a:schemeClr val="tx1"/>
                </a:solidFill>
                <a:latin typeface="Verdana" pitchFamily="34" charset="0"/>
              </a:defRPr>
            </a:lvl6pPr>
            <a:lvl7pPr marL="2971800" indent="-228600" eaLnBrk="0" fontAlgn="base" hangingPunct="0">
              <a:spcBef>
                <a:spcPct val="0"/>
              </a:spcBef>
              <a:spcAft>
                <a:spcPct val="0"/>
              </a:spcAft>
              <a:defRPr sz="2400">
                <a:solidFill>
                  <a:schemeClr val="tx1"/>
                </a:solidFill>
                <a:latin typeface="Verdana" pitchFamily="34" charset="0"/>
              </a:defRPr>
            </a:lvl7pPr>
            <a:lvl8pPr marL="3429000" indent="-228600" eaLnBrk="0" fontAlgn="base" hangingPunct="0">
              <a:spcBef>
                <a:spcPct val="0"/>
              </a:spcBef>
              <a:spcAft>
                <a:spcPct val="0"/>
              </a:spcAft>
              <a:defRPr sz="2400">
                <a:solidFill>
                  <a:schemeClr val="tx1"/>
                </a:solidFill>
                <a:latin typeface="Verdana" pitchFamily="34" charset="0"/>
              </a:defRPr>
            </a:lvl8pPr>
            <a:lvl9pPr marL="3886200" indent="-228600" eaLnBrk="0" fontAlgn="base" hangingPunct="0">
              <a:spcBef>
                <a:spcPct val="0"/>
              </a:spcBef>
              <a:spcAft>
                <a:spcPct val="0"/>
              </a:spcAft>
              <a:defRPr sz="2400">
                <a:solidFill>
                  <a:schemeClr val="tx1"/>
                </a:solidFill>
                <a:latin typeface="Verdana" pitchFamily="34" charset="0"/>
              </a:defRPr>
            </a:lvl9pPr>
          </a:lstStyle>
          <a:p>
            <a:pPr eaLnBrk="1" hangingPunct="1"/>
            <a:r>
              <a:rPr lang="en-US" altLang="en-US" i="1">
                <a:solidFill>
                  <a:srgbClr val="3333FF"/>
                </a:solidFill>
              </a:rPr>
              <a:t>Write a trigonometric ratio.</a:t>
            </a:r>
          </a:p>
        </p:txBody>
      </p:sp>
      <p:pic>
        <p:nvPicPr>
          <p:cNvPr id="60434" name="Picture 18" descr="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38350" y="4191000"/>
            <a:ext cx="1847850" cy="733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0435" name="Rectangle 19"/>
          <p:cNvSpPr>
            <a:spLocks noChangeArrowheads="1"/>
          </p:cNvSpPr>
          <p:nvPr/>
        </p:nvSpPr>
        <p:spPr bwMode="auto">
          <a:xfrm>
            <a:off x="4191000" y="4267200"/>
            <a:ext cx="449262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Verdana" pitchFamily="34" charset="0"/>
              </a:defRPr>
            </a:lvl1pPr>
            <a:lvl2pPr marL="742950" indent="-285750" eaLnBrk="0" hangingPunct="0">
              <a:defRPr sz="2400">
                <a:solidFill>
                  <a:schemeClr val="tx1"/>
                </a:solidFill>
                <a:latin typeface="Verdana" pitchFamily="34" charset="0"/>
              </a:defRPr>
            </a:lvl2pPr>
            <a:lvl3pPr marL="1143000" indent="-228600" eaLnBrk="0" hangingPunct="0">
              <a:defRPr sz="2400">
                <a:solidFill>
                  <a:schemeClr val="tx1"/>
                </a:solidFill>
                <a:latin typeface="Verdana" pitchFamily="34" charset="0"/>
              </a:defRPr>
            </a:lvl3pPr>
            <a:lvl4pPr marL="1600200" indent="-228600" eaLnBrk="0" hangingPunct="0">
              <a:defRPr sz="2400">
                <a:solidFill>
                  <a:schemeClr val="tx1"/>
                </a:solidFill>
                <a:latin typeface="Verdana" pitchFamily="34" charset="0"/>
              </a:defRPr>
            </a:lvl4pPr>
            <a:lvl5pPr marL="2057400" indent="-228600" eaLnBrk="0" hangingPunct="0">
              <a:defRPr sz="2400">
                <a:solidFill>
                  <a:schemeClr val="tx1"/>
                </a:solidFill>
                <a:latin typeface="Verdana" pitchFamily="34" charset="0"/>
              </a:defRPr>
            </a:lvl5pPr>
            <a:lvl6pPr marL="2514600" indent="-228600" eaLnBrk="0" fontAlgn="base" hangingPunct="0">
              <a:spcBef>
                <a:spcPct val="0"/>
              </a:spcBef>
              <a:spcAft>
                <a:spcPct val="0"/>
              </a:spcAft>
              <a:defRPr sz="2400">
                <a:solidFill>
                  <a:schemeClr val="tx1"/>
                </a:solidFill>
                <a:latin typeface="Verdana" pitchFamily="34" charset="0"/>
              </a:defRPr>
            </a:lvl6pPr>
            <a:lvl7pPr marL="2971800" indent="-228600" eaLnBrk="0" fontAlgn="base" hangingPunct="0">
              <a:spcBef>
                <a:spcPct val="0"/>
              </a:spcBef>
              <a:spcAft>
                <a:spcPct val="0"/>
              </a:spcAft>
              <a:defRPr sz="2400">
                <a:solidFill>
                  <a:schemeClr val="tx1"/>
                </a:solidFill>
                <a:latin typeface="Verdana" pitchFamily="34" charset="0"/>
              </a:defRPr>
            </a:lvl7pPr>
            <a:lvl8pPr marL="3429000" indent="-228600" eaLnBrk="0" fontAlgn="base" hangingPunct="0">
              <a:spcBef>
                <a:spcPct val="0"/>
              </a:spcBef>
              <a:spcAft>
                <a:spcPct val="0"/>
              </a:spcAft>
              <a:defRPr sz="2400">
                <a:solidFill>
                  <a:schemeClr val="tx1"/>
                </a:solidFill>
                <a:latin typeface="Verdana" pitchFamily="34" charset="0"/>
              </a:defRPr>
            </a:lvl8pPr>
            <a:lvl9pPr marL="3886200" indent="-228600" eaLnBrk="0" fontAlgn="base" hangingPunct="0">
              <a:spcBef>
                <a:spcPct val="0"/>
              </a:spcBef>
              <a:spcAft>
                <a:spcPct val="0"/>
              </a:spcAft>
              <a:defRPr sz="2400">
                <a:solidFill>
                  <a:schemeClr val="tx1"/>
                </a:solidFill>
                <a:latin typeface="Verdana" pitchFamily="34" charset="0"/>
              </a:defRPr>
            </a:lvl9pPr>
          </a:lstStyle>
          <a:p>
            <a:pPr eaLnBrk="1" hangingPunct="1"/>
            <a:r>
              <a:rPr lang="en-US" altLang="en-US" i="1">
                <a:solidFill>
                  <a:srgbClr val="3333FF"/>
                </a:solidFill>
              </a:rPr>
              <a:t>Substitute the given values.</a:t>
            </a:r>
          </a:p>
        </p:txBody>
      </p:sp>
      <p:sp>
        <p:nvSpPr>
          <p:cNvPr id="60436" name="Text Box 20"/>
          <p:cNvSpPr txBox="1">
            <a:spLocks noChangeArrowheads="1"/>
          </p:cNvSpPr>
          <p:nvPr/>
        </p:nvSpPr>
        <p:spPr bwMode="auto">
          <a:xfrm>
            <a:off x="685800" y="5105400"/>
            <a:ext cx="3352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Verdana" pitchFamily="34" charset="0"/>
              </a:defRPr>
            </a:lvl1pPr>
            <a:lvl2pPr marL="742950" indent="-285750" eaLnBrk="0" hangingPunct="0">
              <a:defRPr sz="2400">
                <a:solidFill>
                  <a:schemeClr val="tx1"/>
                </a:solidFill>
                <a:latin typeface="Verdana" pitchFamily="34" charset="0"/>
              </a:defRPr>
            </a:lvl2pPr>
            <a:lvl3pPr marL="1143000" indent="-228600" eaLnBrk="0" hangingPunct="0">
              <a:defRPr sz="2400">
                <a:solidFill>
                  <a:schemeClr val="tx1"/>
                </a:solidFill>
                <a:latin typeface="Verdana" pitchFamily="34" charset="0"/>
              </a:defRPr>
            </a:lvl3pPr>
            <a:lvl4pPr marL="1600200" indent="-228600" eaLnBrk="0" hangingPunct="0">
              <a:defRPr sz="2400">
                <a:solidFill>
                  <a:schemeClr val="tx1"/>
                </a:solidFill>
                <a:latin typeface="Verdana" pitchFamily="34" charset="0"/>
              </a:defRPr>
            </a:lvl4pPr>
            <a:lvl5pPr marL="2057400" indent="-228600" eaLnBrk="0" hangingPunct="0">
              <a:defRPr sz="2400">
                <a:solidFill>
                  <a:schemeClr val="tx1"/>
                </a:solidFill>
                <a:latin typeface="Verdana" pitchFamily="34" charset="0"/>
              </a:defRPr>
            </a:lvl5pPr>
            <a:lvl6pPr marL="2514600" indent="-228600" eaLnBrk="0" fontAlgn="base" hangingPunct="0">
              <a:spcBef>
                <a:spcPct val="0"/>
              </a:spcBef>
              <a:spcAft>
                <a:spcPct val="0"/>
              </a:spcAft>
              <a:defRPr sz="2400">
                <a:solidFill>
                  <a:schemeClr val="tx1"/>
                </a:solidFill>
                <a:latin typeface="Verdana" pitchFamily="34" charset="0"/>
              </a:defRPr>
            </a:lvl6pPr>
            <a:lvl7pPr marL="2971800" indent="-228600" eaLnBrk="0" fontAlgn="base" hangingPunct="0">
              <a:spcBef>
                <a:spcPct val="0"/>
              </a:spcBef>
              <a:spcAft>
                <a:spcPct val="0"/>
              </a:spcAft>
              <a:defRPr sz="2400">
                <a:solidFill>
                  <a:schemeClr val="tx1"/>
                </a:solidFill>
                <a:latin typeface="Verdana" pitchFamily="34" charset="0"/>
              </a:defRPr>
            </a:lvl7pPr>
            <a:lvl8pPr marL="3429000" indent="-228600" eaLnBrk="0" fontAlgn="base" hangingPunct="0">
              <a:spcBef>
                <a:spcPct val="0"/>
              </a:spcBef>
              <a:spcAft>
                <a:spcPct val="0"/>
              </a:spcAft>
              <a:defRPr sz="2400">
                <a:solidFill>
                  <a:schemeClr val="tx1"/>
                </a:solidFill>
                <a:latin typeface="Verdana" pitchFamily="34" charset="0"/>
              </a:defRPr>
            </a:lvl8pPr>
            <a:lvl9pPr marL="3886200" indent="-228600" eaLnBrk="0" fontAlgn="base" hangingPunct="0">
              <a:spcBef>
                <a:spcPct val="0"/>
              </a:spcBef>
              <a:spcAft>
                <a:spcPct val="0"/>
              </a:spcAft>
              <a:defRPr sz="2400">
                <a:solidFill>
                  <a:schemeClr val="tx1"/>
                </a:solidFill>
                <a:latin typeface="Verdana" pitchFamily="34" charset="0"/>
              </a:defRPr>
            </a:lvl9pPr>
          </a:lstStyle>
          <a:p>
            <a:pPr eaLnBrk="1" hangingPunct="1">
              <a:spcBef>
                <a:spcPct val="50000"/>
              </a:spcBef>
            </a:pPr>
            <a:r>
              <a:rPr lang="en-US" altLang="en-US"/>
              <a:t>12.9(sin 63°) = </a:t>
            </a:r>
            <a:r>
              <a:rPr lang="en-US" altLang="en-US" i="1"/>
              <a:t>QR</a:t>
            </a:r>
            <a:endParaRPr lang="en-US" altLang="en-US" i="1">
              <a:sym typeface="Symbol" pitchFamily="18" charset="2"/>
            </a:endParaRPr>
          </a:p>
        </p:txBody>
      </p:sp>
      <p:sp>
        <p:nvSpPr>
          <p:cNvPr id="60437" name="Text Box 21"/>
          <p:cNvSpPr txBox="1">
            <a:spLocks noChangeArrowheads="1"/>
          </p:cNvSpPr>
          <p:nvPr/>
        </p:nvSpPr>
        <p:spPr bwMode="auto">
          <a:xfrm>
            <a:off x="1371600" y="5791200"/>
            <a:ext cx="3352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Verdana" pitchFamily="34" charset="0"/>
              </a:defRPr>
            </a:lvl1pPr>
            <a:lvl2pPr marL="742950" indent="-285750" eaLnBrk="0" hangingPunct="0">
              <a:defRPr sz="2400">
                <a:solidFill>
                  <a:schemeClr val="tx1"/>
                </a:solidFill>
                <a:latin typeface="Verdana" pitchFamily="34" charset="0"/>
              </a:defRPr>
            </a:lvl2pPr>
            <a:lvl3pPr marL="1143000" indent="-228600" eaLnBrk="0" hangingPunct="0">
              <a:defRPr sz="2400">
                <a:solidFill>
                  <a:schemeClr val="tx1"/>
                </a:solidFill>
                <a:latin typeface="Verdana" pitchFamily="34" charset="0"/>
              </a:defRPr>
            </a:lvl3pPr>
            <a:lvl4pPr marL="1600200" indent="-228600" eaLnBrk="0" hangingPunct="0">
              <a:defRPr sz="2400">
                <a:solidFill>
                  <a:schemeClr val="tx1"/>
                </a:solidFill>
                <a:latin typeface="Verdana" pitchFamily="34" charset="0"/>
              </a:defRPr>
            </a:lvl4pPr>
            <a:lvl5pPr marL="2057400" indent="-228600" eaLnBrk="0" hangingPunct="0">
              <a:defRPr sz="2400">
                <a:solidFill>
                  <a:schemeClr val="tx1"/>
                </a:solidFill>
                <a:latin typeface="Verdana" pitchFamily="34" charset="0"/>
              </a:defRPr>
            </a:lvl5pPr>
            <a:lvl6pPr marL="2514600" indent="-228600" eaLnBrk="0" fontAlgn="base" hangingPunct="0">
              <a:spcBef>
                <a:spcPct val="0"/>
              </a:spcBef>
              <a:spcAft>
                <a:spcPct val="0"/>
              </a:spcAft>
              <a:defRPr sz="2400">
                <a:solidFill>
                  <a:schemeClr val="tx1"/>
                </a:solidFill>
                <a:latin typeface="Verdana" pitchFamily="34" charset="0"/>
              </a:defRPr>
            </a:lvl6pPr>
            <a:lvl7pPr marL="2971800" indent="-228600" eaLnBrk="0" fontAlgn="base" hangingPunct="0">
              <a:spcBef>
                <a:spcPct val="0"/>
              </a:spcBef>
              <a:spcAft>
                <a:spcPct val="0"/>
              </a:spcAft>
              <a:defRPr sz="2400">
                <a:solidFill>
                  <a:schemeClr val="tx1"/>
                </a:solidFill>
                <a:latin typeface="Verdana" pitchFamily="34" charset="0"/>
              </a:defRPr>
            </a:lvl7pPr>
            <a:lvl8pPr marL="3429000" indent="-228600" eaLnBrk="0" fontAlgn="base" hangingPunct="0">
              <a:spcBef>
                <a:spcPct val="0"/>
              </a:spcBef>
              <a:spcAft>
                <a:spcPct val="0"/>
              </a:spcAft>
              <a:defRPr sz="2400">
                <a:solidFill>
                  <a:schemeClr val="tx1"/>
                </a:solidFill>
                <a:latin typeface="Verdana" pitchFamily="34" charset="0"/>
              </a:defRPr>
            </a:lvl8pPr>
            <a:lvl9pPr marL="3886200" indent="-228600" eaLnBrk="0" fontAlgn="base" hangingPunct="0">
              <a:spcBef>
                <a:spcPct val="0"/>
              </a:spcBef>
              <a:spcAft>
                <a:spcPct val="0"/>
              </a:spcAft>
              <a:defRPr sz="2400">
                <a:solidFill>
                  <a:schemeClr val="tx1"/>
                </a:solidFill>
                <a:latin typeface="Verdana" pitchFamily="34" charset="0"/>
              </a:defRPr>
            </a:lvl9pPr>
          </a:lstStyle>
          <a:p>
            <a:pPr eaLnBrk="1" hangingPunct="1">
              <a:spcBef>
                <a:spcPct val="50000"/>
              </a:spcBef>
            </a:pPr>
            <a:r>
              <a:rPr lang="en-US" altLang="en-US">
                <a:sym typeface="Symbol" pitchFamily="18" charset="2"/>
              </a:rPr>
              <a:t>11.49 cm</a:t>
            </a:r>
            <a:r>
              <a:rPr lang="en-US" altLang="en-US"/>
              <a:t> </a:t>
            </a:r>
            <a:r>
              <a:rPr lang="en-US" altLang="en-US">
                <a:sym typeface="Symbol" pitchFamily="18" charset="2"/>
              </a:rPr>
              <a:t> </a:t>
            </a:r>
            <a:r>
              <a:rPr lang="en-US" altLang="en-US" i="1"/>
              <a:t>QR </a:t>
            </a:r>
            <a:endParaRPr lang="en-US" altLang="en-US">
              <a:sym typeface="Symbol" pitchFamily="18" charset="2"/>
            </a:endParaRPr>
          </a:p>
        </p:txBody>
      </p:sp>
      <p:sp>
        <p:nvSpPr>
          <p:cNvPr id="60438" name="Rectangle 22"/>
          <p:cNvSpPr>
            <a:spLocks noChangeArrowheads="1"/>
          </p:cNvSpPr>
          <p:nvPr/>
        </p:nvSpPr>
        <p:spPr bwMode="auto">
          <a:xfrm>
            <a:off x="4191000" y="5105400"/>
            <a:ext cx="4446588"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Verdana" pitchFamily="34" charset="0"/>
              </a:defRPr>
            </a:lvl1pPr>
            <a:lvl2pPr marL="742950" indent="-285750" eaLnBrk="0" hangingPunct="0">
              <a:defRPr sz="2400">
                <a:solidFill>
                  <a:schemeClr val="tx1"/>
                </a:solidFill>
                <a:latin typeface="Verdana" pitchFamily="34" charset="0"/>
              </a:defRPr>
            </a:lvl2pPr>
            <a:lvl3pPr marL="1143000" indent="-228600" eaLnBrk="0" hangingPunct="0">
              <a:defRPr sz="2400">
                <a:solidFill>
                  <a:schemeClr val="tx1"/>
                </a:solidFill>
                <a:latin typeface="Verdana" pitchFamily="34" charset="0"/>
              </a:defRPr>
            </a:lvl3pPr>
            <a:lvl4pPr marL="1600200" indent="-228600" eaLnBrk="0" hangingPunct="0">
              <a:defRPr sz="2400">
                <a:solidFill>
                  <a:schemeClr val="tx1"/>
                </a:solidFill>
                <a:latin typeface="Verdana" pitchFamily="34" charset="0"/>
              </a:defRPr>
            </a:lvl4pPr>
            <a:lvl5pPr marL="2057400" indent="-228600" eaLnBrk="0" hangingPunct="0">
              <a:defRPr sz="2400">
                <a:solidFill>
                  <a:schemeClr val="tx1"/>
                </a:solidFill>
                <a:latin typeface="Verdana" pitchFamily="34" charset="0"/>
              </a:defRPr>
            </a:lvl5pPr>
            <a:lvl6pPr marL="2514600" indent="-228600" eaLnBrk="0" fontAlgn="base" hangingPunct="0">
              <a:spcBef>
                <a:spcPct val="0"/>
              </a:spcBef>
              <a:spcAft>
                <a:spcPct val="0"/>
              </a:spcAft>
              <a:defRPr sz="2400">
                <a:solidFill>
                  <a:schemeClr val="tx1"/>
                </a:solidFill>
                <a:latin typeface="Verdana" pitchFamily="34" charset="0"/>
              </a:defRPr>
            </a:lvl6pPr>
            <a:lvl7pPr marL="2971800" indent="-228600" eaLnBrk="0" fontAlgn="base" hangingPunct="0">
              <a:spcBef>
                <a:spcPct val="0"/>
              </a:spcBef>
              <a:spcAft>
                <a:spcPct val="0"/>
              </a:spcAft>
              <a:defRPr sz="2400">
                <a:solidFill>
                  <a:schemeClr val="tx1"/>
                </a:solidFill>
                <a:latin typeface="Verdana" pitchFamily="34" charset="0"/>
              </a:defRPr>
            </a:lvl7pPr>
            <a:lvl8pPr marL="3429000" indent="-228600" eaLnBrk="0" fontAlgn="base" hangingPunct="0">
              <a:spcBef>
                <a:spcPct val="0"/>
              </a:spcBef>
              <a:spcAft>
                <a:spcPct val="0"/>
              </a:spcAft>
              <a:defRPr sz="2400">
                <a:solidFill>
                  <a:schemeClr val="tx1"/>
                </a:solidFill>
                <a:latin typeface="Verdana" pitchFamily="34" charset="0"/>
              </a:defRPr>
            </a:lvl8pPr>
            <a:lvl9pPr marL="3886200" indent="-228600" eaLnBrk="0" fontAlgn="base" hangingPunct="0">
              <a:spcBef>
                <a:spcPct val="0"/>
              </a:spcBef>
              <a:spcAft>
                <a:spcPct val="0"/>
              </a:spcAft>
              <a:defRPr sz="2400">
                <a:solidFill>
                  <a:schemeClr val="tx1"/>
                </a:solidFill>
                <a:latin typeface="Verdana" pitchFamily="34" charset="0"/>
              </a:defRPr>
            </a:lvl9pPr>
          </a:lstStyle>
          <a:p>
            <a:pPr eaLnBrk="1" hangingPunct="1"/>
            <a:r>
              <a:rPr lang="en-US" altLang="en-US" i="1">
                <a:solidFill>
                  <a:srgbClr val="3333FF"/>
                </a:solidFill>
              </a:rPr>
              <a:t>Multiply both sides by 12.9.</a:t>
            </a:r>
          </a:p>
        </p:txBody>
      </p:sp>
      <p:sp>
        <p:nvSpPr>
          <p:cNvPr id="60439" name="Rectangle 23"/>
          <p:cNvSpPr>
            <a:spLocks noChangeArrowheads="1"/>
          </p:cNvSpPr>
          <p:nvPr/>
        </p:nvSpPr>
        <p:spPr bwMode="auto">
          <a:xfrm>
            <a:off x="4191000" y="5791200"/>
            <a:ext cx="38862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Verdana" pitchFamily="34" charset="0"/>
              </a:defRPr>
            </a:lvl1pPr>
            <a:lvl2pPr marL="742950" indent="-285750" eaLnBrk="0" hangingPunct="0">
              <a:defRPr sz="2400">
                <a:solidFill>
                  <a:schemeClr val="tx1"/>
                </a:solidFill>
                <a:latin typeface="Verdana" pitchFamily="34" charset="0"/>
              </a:defRPr>
            </a:lvl2pPr>
            <a:lvl3pPr marL="1143000" indent="-228600" eaLnBrk="0" hangingPunct="0">
              <a:defRPr sz="2400">
                <a:solidFill>
                  <a:schemeClr val="tx1"/>
                </a:solidFill>
                <a:latin typeface="Verdana" pitchFamily="34" charset="0"/>
              </a:defRPr>
            </a:lvl3pPr>
            <a:lvl4pPr marL="1600200" indent="-228600" eaLnBrk="0" hangingPunct="0">
              <a:defRPr sz="2400">
                <a:solidFill>
                  <a:schemeClr val="tx1"/>
                </a:solidFill>
                <a:latin typeface="Verdana" pitchFamily="34" charset="0"/>
              </a:defRPr>
            </a:lvl4pPr>
            <a:lvl5pPr marL="2057400" indent="-228600" eaLnBrk="0" hangingPunct="0">
              <a:defRPr sz="2400">
                <a:solidFill>
                  <a:schemeClr val="tx1"/>
                </a:solidFill>
                <a:latin typeface="Verdana" pitchFamily="34" charset="0"/>
              </a:defRPr>
            </a:lvl5pPr>
            <a:lvl6pPr marL="2514600" indent="-228600" eaLnBrk="0" fontAlgn="base" hangingPunct="0">
              <a:spcBef>
                <a:spcPct val="0"/>
              </a:spcBef>
              <a:spcAft>
                <a:spcPct val="0"/>
              </a:spcAft>
              <a:defRPr sz="2400">
                <a:solidFill>
                  <a:schemeClr val="tx1"/>
                </a:solidFill>
                <a:latin typeface="Verdana" pitchFamily="34" charset="0"/>
              </a:defRPr>
            </a:lvl6pPr>
            <a:lvl7pPr marL="2971800" indent="-228600" eaLnBrk="0" fontAlgn="base" hangingPunct="0">
              <a:spcBef>
                <a:spcPct val="0"/>
              </a:spcBef>
              <a:spcAft>
                <a:spcPct val="0"/>
              </a:spcAft>
              <a:defRPr sz="2400">
                <a:solidFill>
                  <a:schemeClr val="tx1"/>
                </a:solidFill>
                <a:latin typeface="Verdana" pitchFamily="34" charset="0"/>
              </a:defRPr>
            </a:lvl7pPr>
            <a:lvl8pPr marL="3429000" indent="-228600" eaLnBrk="0" fontAlgn="base" hangingPunct="0">
              <a:spcBef>
                <a:spcPct val="0"/>
              </a:spcBef>
              <a:spcAft>
                <a:spcPct val="0"/>
              </a:spcAft>
              <a:defRPr sz="2400">
                <a:solidFill>
                  <a:schemeClr val="tx1"/>
                </a:solidFill>
                <a:latin typeface="Verdana" pitchFamily="34" charset="0"/>
              </a:defRPr>
            </a:lvl8pPr>
            <a:lvl9pPr marL="3886200" indent="-228600" eaLnBrk="0" fontAlgn="base" hangingPunct="0">
              <a:spcBef>
                <a:spcPct val="0"/>
              </a:spcBef>
              <a:spcAft>
                <a:spcPct val="0"/>
              </a:spcAft>
              <a:defRPr sz="2400">
                <a:solidFill>
                  <a:schemeClr val="tx1"/>
                </a:solidFill>
                <a:latin typeface="Verdana" pitchFamily="34" charset="0"/>
              </a:defRPr>
            </a:lvl9pPr>
          </a:lstStyle>
          <a:p>
            <a:pPr eaLnBrk="1" hangingPunct="1"/>
            <a:r>
              <a:rPr lang="en-US" altLang="en-US" i="1">
                <a:solidFill>
                  <a:srgbClr val="3333FF"/>
                </a:solidFill>
              </a:rPr>
              <a:t>Simplify the expression.</a:t>
            </a:r>
          </a:p>
        </p:txBody>
      </p:sp>
      <p:pic>
        <p:nvPicPr>
          <p:cNvPr id="28683" name="Picture 2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438400" y="1219200"/>
            <a:ext cx="2981325" cy="1755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4" fill="hold" grpId="0" nodeType="afterEffect">
                                  <p:stCondLst>
                                    <p:cond delay="0"/>
                                  </p:stCondLst>
                                  <p:childTnLst>
                                    <p:set>
                                      <p:cBhvr>
                                        <p:cTn id="6" dur="1" fill="hold">
                                          <p:stCondLst>
                                            <p:cond delay="0"/>
                                          </p:stCondLst>
                                        </p:cTn>
                                        <p:tgtEl>
                                          <p:spTgt spid="60433"/>
                                        </p:tgtEl>
                                        <p:attrNameLst>
                                          <p:attrName>style.visibility</p:attrName>
                                        </p:attrNameLst>
                                      </p:cBhvr>
                                      <p:to>
                                        <p:strVal val="visible"/>
                                      </p:to>
                                    </p:set>
                                    <p:anim calcmode="lin" valueType="num">
                                      <p:cBhvr additive="base">
                                        <p:cTn id="7" dur="500" fill="hold"/>
                                        <p:tgtEl>
                                          <p:spTgt spid="60433"/>
                                        </p:tgtEl>
                                        <p:attrNameLst>
                                          <p:attrName>ppt_x</p:attrName>
                                        </p:attrNameLst>
                                      </p:cBhvr>
                                      <p:tavLst>
                                        <p:tav tm="0">
                                          <p:val>
                                            <p:strVal val="#ppt_x"/>
                                          </p:val>
                                        </p:tav>
                                        <p:tav tm="100000">
                                          <p:val>
                                            <p:strVal val="#ppt_x"/>
                                          </p:val>
                                        </p:tav>
                                      </p:tavLst>
                                    </p:anim>
                                    <p:anim calcmode="lin" valueType="num">
                                      <p:cBhvr additive="base">
                                        <p:cTn id="8" dur="500" fill="hold"/>
                                        <p:tgtEl>
                                          <p:spTgt spid="60433"/>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nodeType="clickEffect">
                                  <p:stCondLst>
                                    <p:cond delay="0"/>
                                  </p:stCondLst>
                                  <p:childTnLst>
                                    <p:set>
                                      <p:cBhvr>
                                        <p:cTn id="12" dur="1" fill="hold">
                                          <p:stCondLst>
                                            <p:cond delay="0"/>
                                          </p:stCondLst>
                                        </p:cTn>
                                        <p:tgtEl>
                                          <p:spTgt spid="60432"/>
                                        </p:tgtEl>
                                        <p:attrNameLst>
                                          <p:attrName>style.visibility</p:attrName>
                                        </p:attrNameLst>
                                      </p:cBhvr>
                                      <p:to>
                                        <p:strVal val="visible"/>
                                      </p:to>
                                    </p:set>
                                    <p:anim calcmode="lin" valueType="num">
                                      <p:cBhvr additive="base">
                                        <p:cTn id="13" dur="500" fill="hold"/>
                                        <p:tgtEl>
                                          <p:spTgt spid="60432"/>
                                        </p:tgtEl>
                                        <p:attrNameLst>
                                          <p:attrName>ppt_x</p:attrName>
                                        </p:attrNameLst>
                                      </p:cBhvr>
                                      <p:tavLst>
                                        <p:tav tm="0">
                                          <p:val>
                                            <p:strVal val="#ppt_x"/>
                                          </p:val>
                                        </p:tav>
                                        <p:tav tm="100000">
                                          <p:val>
                                            <p:strVal val="#ppt_x"/>
                                          </p:val>
                                        </p:tav>
                                      </p:tavLst>
                                    </p:anim>
                                    <p:anim calcmode="lin" valueType="num">
                                      <p:cBhvr additive="base">
                                        <p:cTn id="14" dur="500" fill="hold"/>
                                        <p:tgtEl>
                                          <p:spTgt spid="60432"/>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60435"/>
                                        </p:tgtEl>
                                        <p:attrNameLst>
                                          <p:attrName>style.visibility</p:attrName>
                                        </p:attrNameLst>
                                      </p:cBhvr>
                                      <p:to>
                                        <p:strVal val="visible"/>
                                      </p:to>
                                    </p:set>
                                    <p:anim calcmode="lin" valueType="num">
                                      <p:cBhvr additive="base">
                                        <p:cTn id="19" dur="500" fill="hold"/>
                                        <p:tgtEl>
                                          <p:spTgt spid="60435"/>
                                        </p:tgtEl>
                                        <p:attrNameLst>
                                          <p:attrName>ppt_x</p:attrName>
                                        </p:attrNameLst>
                                      </p:cBhvr>
                                      <p:tavLst>
                                        <p:tav tm="0">
                                          <p:val>
                                            <p:strVal val="#ppt_x"/>
                                          </p:val>
                                        </p:tav>
                                        <p:tav tm="100000">
                                          <p:val>
                                            <p:strVal val="#ppt_x"/>
                                          </p:val>
                                        </p:tav>
                                      </p:tavLst>
                                    </p:anim>
                                    <p:anim calcmode="lin" valueType="num">
                                      <p:cBhvr additive="base">
                                        <p:cTn id="20" dur="500" fill="hold"/>
                                        <p:tgtEl>
                                          <p:spTgt spid="60435"/>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4" fill="hold" nodeType="clickEffect">
                                  <p:stCondLst>
                                    <p:cond delay="0"/>
                                  </p:stCondLst>
                                  <p:childTnLst>
                                    <p:set>
                                      <p:cBhvr>
                                        <p:cTn id="24" dur="1" fill="hold">
                                          <p:stCondLst>
                                            <p:cond delay="0"/>
                                          </p:stCondLst>
                                        </p:cTn>
                                        <p:tgtEl>
                                          <p:spTgt spid="60434"/>
                                        </p:tgtEl>
                                        <p:attrNameLst>
                                          <p:attrName>style.visibility</p:attrName>
                                        </p:attrNameLst>
                                      </p:cBhvr>
                                      <p:to>
                                        <p:strVal val="visible"/>
                                      </p:to>
                                    </p:set>
                                    <p:anim calcmode="lin" valueType="num">
                                      <p:cBhvr additive="base">
                                        <p:cTn id="25" dur="500" fill="hold"/>
                                        <p:tgtEl>
                                          <p:spTgt spid="60434"/>
                                        </p:tgtEl>
                                        <p:attrNameLst>
                                          <p:attrName>ppt_x</p:attrName>
                                        </p:attrNameLst>
                                      </p:cBhvr>
                                      <p:tavLst>
                                        <p:tav tm="0">
                                          <p:val>
                                            <p:strVal val="#ppt_x"/>
                                          </p:val>
                                        </p:tav>
                                        <p:tav tm="100000">
                                          <p:val>
                                            <p:strVal val="#ppt_x"/>
                                          </p:val>
                                        </p:tav>
                                      </p:tavLst>
                                    </p:anim>
                                    <p:anim calcmode="lin" valueType="num">
                                      <p:cBhvr additive="base">
                                        <p:cTn id="26" dur="500" fill="hold"/>
                                        <p:tgtEl>
                                          <p:spTgt spid="60434"/>
                                        </p:tgtEl>
                                        <p:attrNameLst>
                                          <p:attrName>ppt_y</p:attrName>
                                        </p:attrNameLst>
                                      </p:cBhvr>
                                      <p:tavLst>
                                        <p:tav tm="0">
                                          <p:val>
                                            <p:strVal val="1+#ppt_h/2"/>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60438"/>
                                        </p:tgtEl>
                                        <p:attrNameLst>
                                          <p:attrName>style.visibility</p:attrName>
                                        </p:attrNameLst>
                                      </p:cBhvr>
                                      <p:to>
                                        <p:strVal val="visible"/>
                                      </p:to>
                                    </p:set>
                                    <p:anim calcmode="lin" valueType="num">
                                      <p:cBhvr additive="base">
                                        <p:cTn id="31" dur="500" fill="hold"/>
                                        <p:tgtEl>
                                          <p:spTgt spid="60438"/>
                                        </p:tgtEl>
                                        <p:attrNameLst>
                                          <p:attrName>ppt_x</p:attrName>
                                        </p:attrNameLst>
                                      </p:cBhvr>
                                      <p:tavLst>
                                        <p:tav tm="0">
                                          <p:val>
                                            <p:strVal val="#ppt_x"/>
                                          </p:val>
                                        </p:tav>
                                        <p:tav tm="100000">
                                          <p:val>
                                            <p:strVal val="#ppt_x"/>
                                          </p:val>
                                        </p:tav>
                                      </p:tavLst>
                                    </p:anim>
                                    <p:anim calcmode="lin" valueType="num">
                                      <p:cBhvr additive="base">
                                        <p:cTn id="32" dur="500" fill="hold"/>
                                        <p:tgtEl>
                                          <p:spTgt spid="60438"/>
                                        </p:tgtEl>
                                        <p:attrNameLst>
                                          <p:attrName>ppt_y</p:attrName>
                                        </p:attrNameLst>
                                      </p:cBhvr>
                                      <p:tavLst>
                                        <p:tav tm="0">
                                          <p:val>
                                            <p:strVal val="1+#ppt_h/2"/>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60436"/>
                                        </p:tgtEl>
                                        <p:attrNameLst>
                                          <p:attrName>style.visibility</p:attrName>
                                        </p:attrNameLst>
                                      </p:cBhvr>
                                      <p:to>
                                        <p:strVal val="visible"/>
                                      </p:to>
                                    </p:set>
                                    <p:anim calcmode="lin" valueType="num">
                                      <p:cBhvr additive="base">
                                        <p:cTn id="37" dur="500" fill="hold"/>
                                        <p:tgtEl>
                                          <p:spTgt spid="60436"/>
                                        </p:tgtEl>
                                        <p:attrNameLst>
                                          <p:attrName>ppt_x</p:attrName>
                                        </p:attrNameLst>
                                      </p:cBhvr>
                                      <p:tavLst>
                                        <p:tav tm="0">
                                          <p:val>
                                            <p:strVal val="#ppt_x"/>
                                          </p:val>
                                        </p:tav>
                                        <p:tav tm="100000">
                                          <p:val>
                                            <p:strVal val="#ppt_x"/>
                                          </p:val>
                                        </p:tav>
                                      </p:tavLst>
                                    </p:anim>
                                    <p:anim calcmode="lin" valueType="num">
                                      <p:cBhvr additive="base">
                                        <p:cTn id="38" dur="500" fill="hold"/>
                                        <p:tgtEl>
                                          <p:spTgt spid="60436"/>
                                        </p:tgtEl>
                                        <p:attrNameLst>
                                          <p:attrName>ppt_y</p:attrName>
                                        </p:attrNameLst>
                                      </p:cBhvr>
                                      <p:tavLst>
                                        <p:tav tm="0">
                                          <p:val>
                                            <p:strVal val="1+#ppt_h/2"/>
                                          </p:val>
                                        </p:tav>
                                        <p:tav tm="100000">
                                          <p:val>
                                            <p:strVal val="#ppt_y"/>
                                          </p:val>
                                        </p:tav>
                                      </p:tavLst>
                                    </p:anim>
                                  </p:childTnLst>
                                </p:cTn>
                              </p:par>
                            </p:childTnLst>
                          </p:cTn>
                        </p:par>
                      </p:childTnLst>
                    </p:cTn>
                  </p:par>
                  <p:par>
                    <p:cTn id="39" fill="hold" nodeType="clickPar">
                      <p:stCondLst>
                        <p:cond delay="indefinite"/>
                      </p:stCondLst>
                      <p:childTnLst>
                        <p:par>
                          <p:cTn id="40" fill="hold" nodeType="withGroup">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60439"/>
                                        </p:tgtEl>
                                        <p:attrNameLst>
                                          <p:attrName>style.visibility</p:attrName>
                                        </p:attrNameLst>
                                      </p:cBhvr>
                                      <p:to>
                                        <p:strVal val="visible"/>
                                      </p:to>
                                    </p:set>
                                    <p:anim calcmode="lin" valueType="num">
                                      <p:cBhvr additive="base">
                                        <p:cTn id="43" dur="500" fill="hold"/>
                                        <p:tgtEl>
                                          <p:spTgt spid="60439"/>
                                        </p:tgtEl>
                                        <p:attrNameLst>
                                          <p:attrName>ppt_x</p:attrName>
                                        </p:attrNameLst>
                                      </p:cBhvr>
                                      <p:tavLst>
                                        <p:tav tm="0">
                                          <p:val>
                                            <p:strVal val="#ppt_x"/>
                                          </p:val>
                                        </p:tav>
                                        <p:tav tm="100000">
                                          <p:val>
                                            <p:strVal val="#ppt_x"/>
                                          </p:val>
                                        </p:tav>
                                      </p:tavLst>
                                    </p:anim>
                                    <p:anim calcmode="lin" valueType="num">
                                      <p:cBhvr additive="base">
                                        <p:cTn id="44" dur="500" fill="hold"/>
                                        <p:tgtEl>
                                          <p:spTgt spid="60439"/>
                                        </p:tgtEl>
                                        <p:attrNameLst>
                                          <p:attrName>ppt_y</p:attrName>
                                        </p:attrNameLst>
                                      </p:cBhvr>
                                      <p:tavLst>
                                        <p:tav tm="0">
                                          <p:val>
                                            <p:strVal val="1+#ppt_h/2"/>
                                          </p:val>
                                        </p:tav>
                                        <p:tav tm="100000">
                                          <p:val>
                                            <p:strVal val="#ppt_y"/>
                                          </p:val>
                                        </p:tav>
                                      </p:tavLst>
                                    </p:anim>
                                  </p:childTnLst>
                                </p:cTn>
                              </p:par>
                            </p:childTnLst>
                          </p:cTn>
                        </p:par>
                      </p:childTnLst>
                    </p:cTn>
                  </p:par>
                  <p:par>
                    <p:cTn id="45" fill="hold" nodeType="clickPar">
                      <p:stCondLst>
                        <p:cond delay="indefinite"/>
                      </p:stCondLst>
                      <p:childTnLst>
                        <p:par>
                          <p:cTn id="46" fill="hold" nodeType="withGroup">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60437"/>
                                        </p:tgtEl>
                                        <p:attrNameLst>
                                          <p:attrName>style.visibility</p:attrName>
                                        </p:attrNameLst>
                                      </p:cBhvr>
                                      <p:to>
                                        <p:strVal val="visible"/>
                                      </p:to>
                                    </p:set>
                                    <p:anim calcmode="lin" valueType="num">
                                      <p:cBhvr additive="base">
                                        <p:cTn id="49" dur="500" fill="hold"/>
                                        <p:tgtEl>
                                          <p:spTgt spid="60437"/>
                                        </p:tgtEl>
                                        <p:attrNameLst>
                                          <p:attrName>ppt_x</p:attrName>
                                        </p:attrNameLst>
                                      </p:cBhvr>
                                      <p:tavLst>
                                        <p:tav tm="0">
                                          <p:val>
                                            <p:strVal val="#ppt_x"/>
                                          </p:val>
                                        </p:tav>
                                        <p:tav tm="100000">
                                          <p:val>
                                            <p:strVal val="#ppt_x"/>
                                          </p:val>
                                        </p:tav>
                                      </p:tavLst>
                                    </p:anim>
                                    <p:anim calcmode="lin" valueType="num">
                                      <p:cBhvr additive="base">
                                        <p:cTn id="50" dur="500" fill="hold"/>
                                        <p:tgtEl>
                                          <p:spTgt spid="6043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0433" grpId="0"/>
      <p:bldP spid="60435" grpId="0"/>
      <p:bldP spid="60436" grpId="0"/>
      <p:bldP spid="60437" grpId="0"/>
      <p:bldP spid="60438" grpId="0"/>
      <p:bldP spid="60439"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ext Box 2"/>
          <p:cNvSpPr txBox="1">
            <a:spLocks noChangeArrowheads="1"/>
          </p:cNvSpPr>
          <p:nvPr/>
        </p:nvSpPr>
        <p:spPr bwMode="auto">
          <a:xfrm>
            <a:off x="0" y="838200"/>
            <a:ext cx="9144000" cy="822325"/>
          </a:xfrm>
          <a:prstGeom prst="rect">
            <a:avLst/>
          </a:prstGeom>
          <a:noFill/>
          <a:ln>
            <a:noFill/>
          </a:ln>
          <a:effectLst/>
          <a:extLst>
            <a:ext uri="{909E8E84-426E-40DD-AFC4-6F175D3DCCD1}">
              <a14:hiddenFill xmlns:a14="http://schemas.microsoft.com/office/drawing/2010/main">
                <a:gradFill rotWithShape="0">
                  <a:gsLst>
                    <a:gs pos="0">
                      <a:schemeClr val="accent2"/>
                    </a:gs>
                    <a:gs pos="100000">
                      <a:schemeClr val="accent1"/>
                    </a:gs>
                  </a:gsLst>
                  <a:path path="rect">
                    <a:fillToRect r="100000" b="100000"/>
                  </a:path>
                </a:gra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eaLnBrk="0" hangingPunct="0">
              <a:defRPr sz="2400">
                <a:solidFill>
                  <a:schemeClr val="tx1"/>
                </a:solidFill>
                <a:latin typeface="Verdana" pitchFamily="34" charset="0"/>
              </a:defRPr>
            </a:lvl1pPr>
            <a:lvl2pPr marL="742950" indent="-285750" eaLnBrk="0" hangingPunct="0">
              <a:defRPr sz="2400">
                <a:solidFill>
                  <a:schemeClr val="tx1"/>
                </a:solidFill>
                <a:latin typeface="Verdana" pitchFamily="34" charset="0"/>
              </a:defRPr>
            </a:lvl2pPr>
            <a:lvl3pPr marL="1143000" indent="-228600" eaLnBrk="0" hangingPunct="0">
              <a:defRPr sz="2400">
                <a:solidFill>
                  <a:schemeClr val="tx1"/>
                </a:solidFill>
                <a:latin typeface="Verdana" pitchFamily="34" charset="0"/>
              </a:defRPr>
            </a:lvl3pPr>
            <a:lvl4pPr marL="1600200" indent="-228600" eaLnBrk="0" hangingPunct="0">
              <a:defRPr sz="2400">
                <a:solidFill>
                  <a:schemeClr val="tx1"/>
                </a:solidFill>
                <a:latin typeface="Verdana" pitchFamily="34" charset="0"/>
              </a:defRPr>
            </a:lvl4pPr>
            <a:lvl5pPr marL="2057400" indent="-228600" eaLnBrk="0" hangingPunct="0">
              <a:defRPr sz="2400">
                <a:solidFill>
                  <a:schemeClr val="tx1"/>
                </a:solidFill>
                <a:latin typeface="Verdana" pitchFamily="34" charset="0"/>
              </a:defRPr>
            </a:lvl5pPr>
            <a:lvl6pPr marL="2514600" indent="-228600" eaLnBrk="0" fontAlgn="base" hangingPunct="0">
              <a:spcBef>
                <a:spcPct val="0"/>
              </a:spcBef>
              <a:spcAft>
                <a:spcPct val="0"/>
              </a:spcAft>
              <a:defRPr sz="2400">
                <a:solidFill>
                  <a:schemeClr val="tx1"/>
                </a:solidFill>
                <a:latin typeface="Verdana" pitchFamily="34" charset="0"/>
              </a:defRPr>
            </a:lvl6pPr>
            <a:lvl7pPr marL="2971800" indent="-228600" eaLnBrk="0" fontAlgn="base" hangingPunct="0">
              <a:spcBef>
                <a:spcPct val="0"/>
              </a:spcBef>
              <a:spcAft>
                <a:spcPct val="0"/>
              </a:spcAft>
              <a:defRPr sz="2400">
                <a:solidFill>
                  <a:schemeClr val="tx1"/>
                </a:solidFill>
                <a:latin typeface="Verdana" pitchFamily="34" charset="0"/>
              </a:defRPr>
            </a:lvl7pPr>
            <a:lvl8pPr marL="3429000" indent="-228600" eaLnBrk="0" fontAlgn="base" hangingPunct="0">
              <a:spcBef>
                <a:spcPct val="0"/>
              </a:spcBef>
              <a:spcAft>
                <a:spcPct val="0"/>
              </a:spcAft>
              <a:defRPr sz="2400">
                <a:solidFill>
                  <a:schemeClr val="tx1"/>
                </a:solidFill>
                <a:latin typeface="Verdana" pitchFamily="34" charset="0"/>
              </a:defRPr>
            </a:lvl8pPr>
            <a:lvl9pPr marL="3886200" indent="-228600" eaLnBrk="0" fontAlgn="base" hangingPunct="0">
              <a:spcBef>
                <a:spcPct val="0"/>
              </a:spcBef>
              <a:spcAft>
                <a:spcPct val="0"/>
              </a:spcAft>
              <a:defRPr sz="2400">
                <a:solidFill>
                  <a:schemeClr val="tx1"/>
                </a:solidFill>
                <a:latin typeface="Verdana" pitchFamily="34" charset="0"/>
              </a:defRPr>
            </a:lvl9pPr>
          </a:lstStyle>
          <a:p>
            <a:pPr algn="ctr">
              <a:spcBef>
                <a:spcPct val="50000"/>
              </a:spcBef>
            </a:pPr>
            <a:r>
              <a:rPr lang="en-US" altLang="en-US">
                <a:solidFill>
                  <a:srgbClr val="006699"/>
                </a:solidFill>
                <a:latin typeface="Arial Black" pitchFamily="34" charset="0"/>
              </a:rPr>
              <a:t>Example 4C: Using Trigonometric Ratios to Find Lengths</a:t>
            </a:r>
          </a:p>
        </p:txBody>
      </p:sp>
      <p:sp>
        <p:nvSpPr>
          <p:cNvPr id="29699" name="Rectangle 3"/>
          <p:cNvSpPr>
            <a:spLocks noChangeArrowheads="1"/>
          </p:cNvSpPr>
          <p:nvPr/>
        </p:nvSpPr>
        <p:spPr bwMode="auto">
          <a:xfrm>
            <a:off x="290513" y="1844675"/>
            <a:ext cx="5729287"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eaLnBrk="0" hangingPunct="0">
              <a:defRPr sz="2400">
                <a:solidFill>
                  <a:schemeClr val="tx1"/>
                </a:solidFill>
                <a:latin typeface="Verdana" pitchFamily="34" charset="0"/>
              </a:defRPr>
            </a:lvl1pPr>
            <a:lvl2pPr marL="742950" indent="-285750" eaLnBrk="0" hangingPunct="0">
              <a:defRPr sz="2400">
                <a:solidFill>
                  <a:schemeClr val="tx1"/>
                </a:solidFill>
                <a:latin typeface="Verdana" pitchFamily="34" charset="0"/>
              </a:defRPr>
            </a:lvl2pPr>
            <a:lvl3pPr marL="1143000" indent="-228600" eaLnBrk="0" hangingPunct="0">
              <a:defRPr sz="2400">
                <a:solidFill>
                  <a:schemeClr val="tx1"/>
                </a:solidFill>
                <a:latin typeface="Verdana" pitchFamily="34" charset="0"/>
              </a:defRPr>
            </a:lvl3pPr>
            <a:lvl4pPr marL="1600200" indent="-228600" eaLnBrk="0" hangingPunct="0">
              <a:defRPr sz="2400">
                <a:solidFill>
                  <a:schemeClr val="tx1"/>
                </a:solidFill>
                <a:latin typeface="Verdana" pitchFamily="34" charset="0"/>
              </a:defRPr>
            </a:lvl4pPr>
            <a:lvl5pPr marL="2057400" indent="-228600" eaLnBrk="0" hangingPunct="0">
              <a:defRPr sz="2400">
                <a:solidFill>
                  <a:schemeClr val="tx1"/>
                </a:solidFill>
                <a:latin typeface="Verdana" pitchFamily="34" charset="0"/>
              </a:defRPr>
            </a:lvl5pPr>
            <a:lvl6pPr marL="2514600" indent="-228600" eaLnBrk="0" fontAlgn="base" hangingPunct="0">
              <a:spcBef>
                <a:spcPct val="0"/>
              </a:spcBef>
              <a:spcAft>
                <a:spcPct val="0"/>
              </a:spcAft>
              <a:defRPr sz="2400">
                <a:solidFill>
                  <a:schemeClr val="tx1"/>
                </a:solidFill>
                <a:latin typeface="Verdana" pitchFamily="34" charset="0"/>
              </a:defRPr>
            </a:lvl6pPr>
            <a:lvl7pPr marL="2971800" indent="-228600" eaLnBrk="0" fontAlgn="base" hangingPunct="0">
              <a:spcBef>
                <a:spcPct val="0"/>
              </a:spcBef>
              <a:spcAft>
                <a:spcPct val="0"/>
              </a:spcAft>
              <a:defRPr sz="2400">
                <a:solidFill>
                  <a:schemeClr val="tx1"/>
                </a:solidFill>
                <a:latin typeface="Verdana" pitchFamily="34" charset="0"/>
              </a:defRPr>
            </a:lvl7pPr>
            <a:lvl8pPr marL="3429000" indent="-228600" eaLnBrk="0" fontAlgn="base" hangingPunct="0">
              <a:spcBef>
                <a:spcPct val="0"/>
              </a:spcBef>
              <a:spcAft>
                <a:spcPct val="0"/>
              </a:spcAft>
              <a:defRPr sz="2400">
                <a:solidFill>
                  <a:schemeClr val="tx1"/>
                </a:solidFill>
                <a:latin typeface="Verdana" pitchFamily="34" charset="0"/>
              </a:defRPr>
            </a:lvl8pPr>
            <a:lvl9pPr marL="3886200" indent="-228600" eaLnBrk="0" fontAlgn="base" hangingPunct="0">
              <a:spcBef>
                <a:spcPct val="0"/>
              </a:spcBef>
              <a:spcAft>
                <a:spcPct val="0"/>
              </a:spcAft>
              <a:defRPr sz="2400">
                <a:solidFill>
                  <a:schemeClr val="tx1"/>
                </a:solidFill>
                <a:latin typeface="Verdana" pitchFamily="34" charset="0"/>
              </a:defRPr>
            </a:lvl9pPr>
          </a:lstStyle>
          <a:p>
            <a:pPr eaLnBrk="1" hangingPunct="1"/>
            <a:r>
              <a:rPr lang="en-US" altLang="en-US" b="1"/>
              <a:t>Find the length. Round to the nearest hundredth.</a:t>
            </a:r>
          </a:p>
        </p:txBody>
      </p:sp>
      <p:pic>
        <p:nvPicPr>
          <p:cNvPr id="29700" name="Picture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00800" y="1752600"/>
            <a:ext cx="2228850" cy="20367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9701" name="Rectangle 7"/>
          <p:cNvSpPr>
            <a:spLocks noChangeArrowheads="1"/>
          </p:cNvSpPr>
          <p:nvPr/>
        </p:nvSpPr>
        <p:spPr bwMode="auto">
          <a:xfrm>
            <a:off x="381000" y="2743200"/>
            <a:ext cx="63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eaLnBrk="0" hangingPunct="0">
              <a:defRPr sz="2400">
                <a:solidFill>
                  <a:schemeClr val="tx1"/>
                </a:solidFill>
                <a:latin typeface="Verdana" pitchFamily="34" charset="0"/>
              </a:defRPr>
            </a:lvl1pPr>
            <a:lvl2pPr marL="742950" indent="-285750" eaLnBrk="0" hangingPunct="0">
              <a:defRPr sz="2400">
                <a:solidFill>
                  <a:schemeClr val="tx1"/>
                </a:solidFill>
                <a:latin typeface="Verdana" pitchFamily="34" charset="0"/>
              </a:defRPr>
            </a:lvl2pPr>
            <a:lvl3pPr marL="1143000" indent="-228600" eaLnBrk="0" hangingPunct="0">
              <a:defRPr sz="2400">
                <a:solidFill>
                  <a:schemeClr val="tx1"/>
                </a:solidFill>
                <a:latin typeface="Verdana" pitchFamily="34" charset="0"/>
              </a:defRPr>
            </a:lvl3pPr>
            <a:lvl4pPr marL="1600200" indent="-228600" eaLnBrk="0" hangingPunct="0">
              <a:defRPr sz="2400">
                <a:solidFill>
                  <a:schemeClr val="tx1"/>
                </a:solidFill>
                <a:latin typeface="Verdana" pitchFamily="34" charset="0"/>
              </a:defRPr>
            </a:lvl4pPr>
            <a:lvl5pPr marL="2057400" indent="-228600" eaLnBrk="0" hangingPunct="0">
              <a:defRPr sz="2400">
                <a:solidFill>
                  <a:schemeClr val="tx1"/>
                </a:solidFill>
                <a:latin typeface="Verdana" pitchFamily="34" charset="0"/>
              </a:defRPr>
            </a:lvl5pPr>
            <a:lvl6pPr marL="2514600" indent="-228600" eaLnBrk="0" fontAlgn="base" hangingPunct="0">
              <a:spcBef>
                <a:spcPct val="0"/>
              </a:spcBef>
              <a:spcAft>
                <a:spcPct val="0"/>
              </a:spcAft>
              <a:defRPr sz="2400">
                <a:solidFill>
                  <a:schemeClr val="tx1"/>
                </a:solidFill>
                <a:latin typeface="Verdana" pitchFamily="34" charset="0"/>
              </a:defRPr>
            </a:lvl6pPr>
            <a:lvl7pPr marL="2971800" indent="-228600" eaLnBrk="0" fontAlgn="base" hangingPunct="0">
              <a:spcBef>
                <a:spcPct val="0"/>
              </a:spcBef>
              <a:spcAft>
                <a:spcPct val="0"/>
              </a:spcAft>
              <a:defRPr sz="2400">
                <a:solidFill>
                  <a:schemeClr val="tx1"/>
                </a:solidFill>
                <a:latin typeface="Verdana" pitchFamily="34" charset="0"/>
              </a:defRPr>
            </a:lvl7pPr>
            <a:lvl8pPr marL="3429000" indent="-228600" eaLnBrk="0" fontAlgn="base" hangingPunct="0">
              <a:spcBef>
                <a:spcPct val="0"/>
              </a:spcBef>
              <a:spcAft>
                <a:spcPct val="0"/>
              </a:spcAft>
              <a:defRPr sz="2400">
                <a:solidFill>
                  <a:schemeClr val="tx1"/>
                </a:solidFill>
                <a:latin typeface="Verdana" pitchFamily="34" charset="0"/>
              </a:defRPr>
            </a:lvl8pPr>
            <a:lvl9pPr marL="3886200" indent="-228600" eaLnBrk="0" fontAlgn="base" hangingPunct="0">
              <a:spcBef>
                <a:spcPct val="0"/>
              </a:spcBef>
              <a:spcAft>
                <a:spcPct val="0"/>
              </a:spcAft>
              <a:defRPr sz="2400">
                <a:solidFill>
                  <a:schemeClr val="tx1"/>
                </a:solidFill>
                <a:latin typeface="Verdana" pitchFamily="34" charset="0"/>
              </a:defRPr>
            </a:lvl9pPr>
          </a:lstStyle>
          <a:p>
            <a:pPr eaLnBrk="1" hangingPunct="1"/>
            <a:r>
              <a:rPr lang="en-US" altLang="en-US" b="1" i="1"/>
              <a:t>FD</a:t>
            </a:r>
          </a:p>
        </p:txBody>
      </p:sp>
      <p:grpSp>
        <p:nvGrpSpPr>
          <p:cNvPr id="61455" name="Group 15"/>
          <p:cNvGrpSpPr>
            <a:grpSpLocks/>
          </p:cNvGrpSpPr>
          <p:nvPr/>
        </p:nvGrpSpPr>
        <p:grpSpPr bwMode="auto">
          <a:xfrm>
            <a:off x="381000" y="3886200"/>
            <a:ext cx="8458200" cy="1187450"/>
            <a:chOff x="288" y="2459"/>
            <a:chExt cx="5328" cy="748"/>
          </a:xfrm>
        </p:grpSpPr>
        <p:sp>
          <p:nvSpPr>
            <p:cNvPr id="29703" name="Rectangle 8"/>
            <p:cNvSpPr>
              <a:spLocks noChangeArrowheads="1"/>
            </p:cNvSpPr>
            <p:nvPr/>
          </p:nvSpPr>
          <p:spPr bwMode="auto">
            <a:xfrm>
              <a:off x="288" y="2459"/>
              <a:ext cx="5328" cy="7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Verdana" pitchFamily="34" charset="0"/>
                </a:defRPr>
              </a:lvl1pPr>
              <a:lvl2pPr marL="742950" indent="-285750" eaLnBrk="0" hangingPunct="0">
                <a:defRPr sz="2400">
                  <a:solidFill>
                    <a:schemeClr val="tx1"/>
                  </a:solidFill>
                  <a:latin typeface="Verdana" pitchFamily="34" charset="0"/>
                </a:defRPr>
              </a:lvl2pPr>
              <a:lvl3pPr marL="1143000" indent="-228600" eaLnBrk="0" hangingPunct="0">
                <a:defRPr sz="2400">
                  <a:solidFill>
                    <a:schemeClr val="tx1"/>
                  </a:solidFill>
                  <a:latin typeface="Verdana" pitchFamily="34" charset="0"/>
                </a:defRPr>
              </a:lvl3pPr>
              <a:lvl4pPr marL="1600200" indent="-228600" eaLnBrk="0" hangingPunct="0">
                <a:defRPr sz="2400">
                  <a:solidFill>
                    <a:schemeClr val="tx1"/>
                  </a:solidFill>
                  <a:latin typeface="Verdana" pitchFamily="34" charset="0"/>
                </a:defRPr>
              </a:lvl4pPr>
              <a:lvl5pPr marL="2057400" indent="-228600" eaLnBrk="0" hangingPunct="0">
                <a:defRPr sz="2400">
                  <a:solidFill>
                    <a:schemeClr val="tx1"/>
                  </a:solidFill>
                  <a:latin typeface="Verdana" pitchFamily="34" charset="0"/>
                </a:defRPr>
              </a:lvl5pPr>
              <a:lvl6pPr marL="2514600" indent="-228600" eaLnBrk="0" fontAlgn="base" hangingPunct="0">
                <a:spcBef>
                  <a:spcPct val="0"/>
                </a:spcBef>
                <a:spcAft>
                  <a:spcPct val="0"/>
                </a:spcAft>
                <a:defRPr sz="2400">
                  <a:solidFill>
                    <a:schemeClr val="tx1"/>
                  </a:solidFill>
                  <a:latin typeface="Verdana" pitchFamily="34" charset="0"/>
                </a:defRPr>
              </a:lvl6pPr>
              <a:lvl7pPr marL="2971800" indent="-228600" eaLnBrk="0" fontAlgn="base" hangingPunct="0">
                <a:spcBef>
                  <a:spcPct val="0"/>
                </a:spcBef>
                <a:spcAft>
                  <a:spcPct val="0"/>
                </a:spcAft>
                <a:defRPr sz="2400">
                  <a:solidFill>
                    <a:schemeClr val="tx1"/>
                  </a:solidFill>
                  <a:latin typeface="Verdana" pitchFamily="34" charset="0"/>
                </a:defRPr>
              </a:lvl7pPr>
              <a:lvl8pPr marL="3429000" indent="-228600" eaLnBrk="0" fontAlgn="base" hangingPunct="0">
                <a:spcBef>
                  <a:spcPct val="0"/>
                </a:spcBef>
                <a:spcAft>
                  <a:spcPct val="0"/>
                </a:spcAft>
                <a:defRPr sz="2400">
                  <a:solidFill>
                    <a:schemeClr val="tx1"/>
                  </a:solidFill>
                  <a:latin typeface="Verdana" pitchFamily="34" charset="0"/>
                </a:defRPr>
              </a:lvl8pPr>
              <a:lvl9pPr marL="3886200" indent="-228600" eaLnBrk="0" fontAlgn="base" hangingPunct="0">
                <a:spcBef>
                  <a:spcPct val="0"/>
                </a:spcBef>
                <a:spcAft>
                  <a:spcPct val="0"/>
                </a:spcAft>
                <a:defRPr sz="2400">
                  <a:solidFill>
                    <a:schemeClr val="tx1"/>
                  </a:solidFill>
                  <a:latin typeface="Verdana" pitchFamily="34" charset="0"/>
                </a:defRPr>
              </a:lvl9pPr>
            </a:lstStyle>
            <a:p>
              <a:pPr eaLnBrk="1" hangingPunct="1">
                <a:spcBef>
                  <a:spcPct val="50000"/>
                </a:spcBef>
              </a:pPr>
              <a:r>
                <a:rPr lang="en-US" altLang="en-US"/>
                <a:t>     is the hypotenuse. You are given </a:t>
              </a:r>
              <a:r>
                <a:rPr lang="en-US" altLang="en-US" i="1"/>
                <a:t>EF</a:t>
              </a:r>
              <a:r>
                <a:rPr lang="en-US" altLang="en-US"/>
                <a:t>, which is adjacent to the given angle, </a:t>
              </a:r>
              <a:r>
                <a:rPr lang="en-US" altLang="en-US">
                  <a:sym typeface="Symbol" pitchFamily="18" charset="2"/>
                </a:rPr>
                <a:t></a:t>
              </a:r>
              <a:r>
                <a:rPr lang="en-US" altLang="en-US" i="1"/>
                <a:t>F</a:t>
              </a:r>
              <a:r>
                <a:rPr lang="en-US" altLang="en-US"/>
                <a:t>. Since the adjacent side and hypotenuse are involved, use a cosine ratio.</a:t>
              </a:r>
            </a:p>
          </p:txBody>
        </p:sp>
        <p:pic>
          <p:nvPicPr>
            <p:cNvPr id="29704" name="Picture 14" descr="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9" y="2483"/>
              <a:ext cx="276" cy="2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16" fill="hold" nodeType="clickEffect">
                                  <p:stCondLst>
                                    <p:cond delay="0"/>
                                  </p:stCondLst>
                                  <p:childTnLst>
                                    <p:set>
                                      <p:cBhvr>
                                        <p:cTn id="6" dur="1" fill="hold">
                                          <p:stCondLst>
                                            <p:cond delay="0"/>
                                          </p:stCondLst>
                                        </p:cTn>
                                        <p:tgtEl>
                                          <p:spTgt spid="61455"/>
                                        </p:tgtEl>
                                        <p:attrNameLst>
                                          <p:attrName>style.visibility</p:attrName>
                                        </p:attrNameLst>
                                      </p:cBhvr>
                                      <p:to>
                                        <p:strVal val="visible"/>
                                      </p:to>
                                    </p:set>
                                    <p:animEffect transition="in" filter="box(in)">
                                      <p:cBhvr>
                                        <p:cTn id="7" dur="500"/>
                                        <p:tgtEl>
                                          <p:spTgt spid="6145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ext Box 2"/>
          <p:cNvSpPr txBox="1">
            <a:spLocks noChangeArrowheads="1"/>
          </p:cNvSpPr>
          <p:nvPr/>
        </p:nvSpPr>
        <p:spPr bwMode="auto">
          <a:xfrm>
            <a:off x="0" y="838200"/>
            <a:ext cx="9144000" cy="457200"/>
          </a:xfrm>
          <a:prstGeom prst="rect">
            <a:avLst/>
          </a:prstGeom>
          <a:noFill/>
          <a:ln>
            <a:noFill/>
          </a:ln>
          <a:effectLst/>
          <a:extLst>
            <a:ext uri="{909E8E84-426E-40DD-AFC4-6F175D3DCCD1}">
              <a14:hiddenFill xmlns:a14="http://schemas.microsoft.com/office/drawing/2010/main">
                <a:gradFill rotWithShape="0">
                  <a:gsLst>
                    <a:gs pos="0">
                      <a:schemeClr val="accent2"/>
                    </a:gs>
                    <a:gs pos="100000">
                      <a:schemeClr val="accent1"/>
                    </a:gs>
                  </a:gsLst>
                  <a:path path="rect">
                    <a:fillToRect r="100000" b="100000"/>
                  </a:path>
                </a:gra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eaLnBrk="0" hangingPunct="0">
              <a:defRPr sz="2400">
                <a:solidFill>
                  <a:schemeClr val="tx1"/>
                </a:solidFill>
                <a:latin typeface="Verdana" pitchFamily="34" charset="0"/>
              </a:defRPr>
            </a:lvl1pPr>
            <a:lvl2pPr marL="742950" indent="-285750" eaLnBrk="0" hangingPunct="0">
              <a:defRPr sz="2400">
                <a:solidFill>
                  <a:schemeClr val="tx1"/>
                </a:solidFill>
                <a:latin typeface="Verdana" pitchFamily="34" charset="0"/>
              </a:defRPr>
            </a:lvl2pPr>
            <a:lvl3pPr marL="1143000" indent="-228600" eaLnBrk="0" hangingPunct="0">
              <a:defRPr sz="2400">
                <a:solidFill>
                  <a:schemeClr val="tx1"/>
                </a:solidFill>
                <a:latin typeface="Verdana" pitchFamily="34" charset="0"/>
              </a:defRPr>
            </a:lvl3pPr>
            <a:lvl4pPr marL="1600200" indent="-228600" eaLnBrk="0" hangingPunct="0">
              <a:defRPr sz="2400">
                <a:solidFill>
                  <a:schemeClr val="tx1"/>
                </a:solidFill>
                <a:latin typeface="Verdana" pitchFamily="34" charset="0"/>
              </a:defRPr>
            </a:lvl4pPr>
            <a:lvl5pPr marL="2057400" indent="-228600" eaLnBrk="0" hangingPunct="0">
              <a:defRPr sz="2400">
                <a:solidFill>
                  <a:schemeClr val="tx1"/>
                </a:solidFill>
                <a:latin typeface="Verdana" pitchFamily="34" charset="0"/>
              </a:defRPr>
            </a:lvl5pPr>
            <a:lvl6pPr marL="2514600" indent="-228600" eaLnBrk="0" fontAlgn="base" hangingPunct="0">
              <a:spcBef>
                <a:spcPct val="0"/>
              </a:spcBef>
              <a:spcAft>
                <a:spcPct val="0"/>
              </a:spcAft>
              <a:defRPr sz="2400">
                <a:solidFill>
                  <a:schemeClr val="tx1"/>
                </a:solidFill>
                <a:latin typeface="Verdana" pitchFamily="34" charset="0"/>
              </a:defRPr>
            </a:lvl6pPr>
            <a:lvl7pPr marL="2971800" indent="-228600" eaLnBrk="0" fontAlgn="base" hangingPunct="0">
              <a:spcBef>
                <a:spcPct val="0"/>
              </a:spcBef>
              <a:spcAft>
                <a:spcPct val="0"/>
              </a:spcAft>
              <a:defRPr sz="2400">
                <a:solidFill>
                  <a:schemeClr val="tx1"/>
                </a:solidFill>
                <a:latin typeface="Verdana" pitchFamily="34" charset="0"/>
              </a:defRPr>
            </a:lvl7pPr>
            <a:lvl8pPr marL="3429000" indent="-228600" eaLnBrk="0" fontAlgn="base" hangingPunct="0">
              <a:spcBef>
                <a:spcPct val="0"/>
              </a:spcBef>
              <a:spcAft>
                <a:spcPct val="0"/>
              </a:spcAft>
              <a:defRPr sz="2400">
                <a:solidFill>
                  <a:schemeClr val="tx1"/>
                </a:solidFill>
                <a:latin typeface="Verdana" pitchFamily="34" charset="0"/>
              </a:defRPr>
            </a:lvl8pPr>
            <a:lvl9pPr marL="3886200" indent="-228600" eaLnBrk="0" fontAlgn="base" hangingPunct="0">
              <a:spcBef>
                <a:spcPct val="0"/>
              </a:spcBef>
              <a:spcAft>
                <a:spcPct val="0"/>
              </a:spcAft>
              <a:defRPr sz="2400">
                <a:solidFill>
                  <a:schemeClr val="tx1"/>
                </a:solidFill>
                <a:latin typeface="Verdana" pitchFamily="34" charset="0"/>
              </a:defRPr>
            </a:lvl9pPr>
          </a:lstStyle>
          <a:p>
            <a:pPr algn="ctr">
              <a:spcBef>
                <a:spcPct val="50000"/>
              </a:spcBef>
            </a:pPr>
            <a:r>
              <a:rPr lang="en-US" altLang="en-US">
                <a:solidFill>
                  <a:srgbClr val="006699"/>
                </a:solidFill>
                <a:latin typeface="Arial Black" pitchFamily="34" charset="0"/>
              </a:rPr>
              <a:t>Example 4C Continued</a:t>
            </a:r>
          </a:p>
        </p:txBody>
      </p:sp>
      <p:sp>
        <p:nvSpPr>
          <p:cNvPr id="62479" name="Rectangle 15"/>
          <p:cNvSpPr>
            <a:spLocks noChangeArrowheads="1"/>
          </p:cNvSpPr>
          <p:nvPr/>
        </p:nvSpPr>
        <p:spPr bwMode="auto">
          <a:xfrm>
            <a:off x="4038600" y="3429000"/>
            <a:ext cx="4383088"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Verdana" pitchFamily="34" charset="0"/>
              </a:defRPr>
            </a:lvl1pPr>
            <a:lvl2pPr marL="742950" indent="-285750" eaLnBrk="0" hangingPunct="0">
              <a:defRPr sz="2400">
                <a:solidFill>
                  <a:schemeClr val="tx1"/>
                </a:solidFill>
                <a:latin typeface="Verdana" pitchFamily="34" charset="0"/>
              </a:defRPr>
            </a:lvl2pPr>
            <a:lvl3pPr marL="1143000" indent="-228600" eaLnBrk="0" hangingPunct="0">
              <a:defRPr sz="2400">
                <a:solidFill>
                  <a:schemeClr val="tx1"/>
                </a:solidFill>
                <a:latin typeface="Verdana" pitchFamily="34" charset="0"/>
              </a:defRPr>
            </a:lvl3pPr>
            <a:lvl4pPr marL="1600200" indent="-228600" eaLnBrk="0" hangingPunct="0">
              <a:defRPr sz="2400">
                <a:solidFill>
                  <a:schemeClr val="tx1"/>
                </a:solidFill>
                <a:latin typeface="Verdana" pitchFamily="34" charset="0"/>
              </a:defRPr>
            </a:lvl4pPr>
            <a:lvl5pPr marL="2057400" indent="-228600" eaLnBrk="0" hangingPunct="0">
              <a:defRPr sz="2400">
                <a:solidFill>
                  <a:schemeClr val="tx1"/>
                </a:solidFill>
                <a:latin typeface="Verdana" pitchFamily="34" charset="0"/>
              </a:defRPr>
            </a:lvl5pPr>
            <a:lvl6pPr marL="2514600" indent="-228600" eaLnBrk="0" fontAlgn="base" hangingPunct="0">
              <a:spcBef>
                <a:spcPct val="0"/>
              </a:spcBef>
              <a:spcAft>
                <a:spcPct val="0"/>
              </a:spcAft>
              <a:defRPr sz="2400">
                <a:solidFill>
                  <a:schemeClr val="tx1"/>
                </a:solidFill>
                <a:latin typeface="Verdana" pitchFamily="34" charset="0"/>
              </a:defRPr>
            </a:lvl6pPr>
            <a:lvl7pPr marL="2971800" indent="-228600" eaLnBrk="0" fontAlgn="base" hangingPunct="0">
              <a:spcBef>
                <a:spcPct val="0"/>
              </a:spcBef>
              <a:spcAft>
                <a:spcPct val="0"/>
              </a:spcAft>
              <a:defRPr sz="2400">
                <a:solidFill>
                  <a:schemeClr val="tx1"/>
                </a:solidFill>
                <a:latin typeface="Verdana" pitchFamily="34" charset="0"/>
              </a:defRPr>
            </a:lvl7pPr>
            <a:lvl8pPr marL="3429000" indent="-228600" eaLnBrk="0" fontAlgn="base" hangingPunct="0">
              <a:spcBef>
                <a:spcPct val="0"/>
              </a:spcBef>
              <a:spcAft>
                <a:spcPct val="0"/>
              </a:spcAft>
              <a:defRPr sz="2400">
                <a:solidFill>
                  <a:schemeClr val="tx1"/>
                </a:solidFill>
                <a:latin typeface="Verdana" pitchFamily="34" charset="0"/>
              </a:defRPr>
            </a:lvl8pPr>
            <a:lvl9pPr marL="3886200" indent="-228600" eaLnBrk="0" fontAlgn="base" hangingPunct="0">
              <a:spcBef>
                <a:spcPct val="0"/>
              </a:spcBef>
              <a:spcAft>
                <a:spcPct val="0"/>
              </a:spcAft>
              <a:defRPr sz="2400">
                <a:solidFill>
                  <a:schemeClr val="tx1"/>
                </a:solidFill>
                <a:latin typeface="Verdana" pitchFamily="34" charset="0"/>
              </a:defRPr>
            </a:lvl9pPr>
          </a:lstStyle>
          <a:p>
            <a:pPr eaLnBrk="1" hangingPunct="1"/>
            <a:r>
              <a:rPr lang="en-US" altLang="en-US" i="1">
                <a:solidFill>
                  <a:srgbClr val="3333FF"/>
                </a:solidFill>
              </a:rPr>
              <a:t>Write a trigonometric ratio.</a:t>
            </a:r>
          </a:p>
        </p:txBody>
      </p:sp>
      <p:sp>
        <p:nvSpPr>
          <p:cNvPr id="62480" name="Rectangle 16"/>
          <p:cNvSpPr>
            <a:spLocks noChangeArrowheads="1"/>
          </p:cNvSpPr>
          <p:nvPr/>
        </p:nvSpPr>
        <p:spPr bwMode="auto">
          <a:xfrm>
            <a:off x="4038600" y="4267200"/>
            <a:ext cx="449262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Verdana" pitchFamily="34" charset="0"/>
              </a:defRPr>
            </a:lvl1pPr>
            <a:lvl2pPr marL="742950" indent="-285750" eaLnBrk="0" hangingPunct="0">
              <a:defRPr sz="2400">
                <a:solidFill>
                  <a:schemeClr val="tx1"/>
                </a:solidFill>
                <a:latin typeface="Verdana" pitchFamily="34" charset="0"/>
              </a:defRPr>
            </a:lvl2pPr>
            <a:lvl3pPr marL="1143000" indent="-228600" eaLnBrk="0" hangingPunct="0">
              <a:defRPr sz="2400">
                <a:solidFill>
                  <a:schemeClr val="tx1"/>
                </a:solidFill>
                <a:latin typeface="Verdana" pitchFamily="34" charset="0"/>
              </a:defRPr>
            </a:lvl3pPr>
            <a:lvl4pPr marL="1600200" indent="-228600" eaLnBrk="0" hangingPunct="0">
              <a:defRPr sz="2400">
                <a:solidFill>
                  <a:schemeClr val="tx1"/>
                </a:solidFill>
                <a:latin typeface="Verdana" pitchFamily="34" charset="0"/>
              </a:defRPr>
            </a:lvl4pPr>
            <a:lvl5pPr marL="2057400" indent="-228600" eaLnBrk="0" hangingPunct="0">
              <a:defRPr sz="2400">
                <a:solidFill>
                  <a:schemeClr val="tx1"/>
                </a:solidFill>
                <a:latin typeface="Verdana" pitchFamily="34" charset="0"/>
              </a:defRPr>
            </a:lvl5pPr>
            <a:lvl6pPr marL="2514600" indent="-228600" eaLnBrk="0" fontAlgn="base" hangingPunct="0">
              <a:spcBef>
                <a:spcPct val="0"/>
              </a:spcBef>
              <a:spcAft>
                <a:spcPct val="0"/>
              </a:spcAft>
              <a:defRPr sz="2400">
                <a:solidFill>
                  <a:schemeClr val="tx1"/>
                </a:solidFill>
                <a:latin typeface="Verdana" pitchFamily="34" charset="0"/>
              </a:defRPr>
            </a:lvl6pPr>
            <a:lvl7pPr marL="2971800" indent="-228600" eaLnBrk="0" fontAlgn="base" hangingPunct="0">
              <a:spcBef>
                <a:spcPct val="0"/>
              </a:spcBef>
              <a:spcAft>
                <a:spcPct val="0"/>
              </a:spcAft>
              <a:defRPr sz="2400">
                <a:solidFill>
                  <a:schemeClr val="tx1"/>
                </a:solidFill>
                <a:latin typeface="Verdana" pitchFamily="34" charset="0"/>
              </a:defRPr>
            </a:lvl7pPr>
            <a:lvl8pPr marL="3429000" indent="-228600" eaLnBrk="0" fontAlgn="base" hangingPunct="0">
              <a:spcBef>
                <a:spcPct val="0"/>
              </a:spcBef>
              <a:spcAft>
                <a:spcPct val="0"/>
              </a:spcAft>
              <a:defRPr sz="2400">
                <a:solidFill>
                  <a:schemeClr val="tx1"/>
                </a:solidFill>
                <a:latin typeface="Verdana" pitchFamily="34" charset="0"/>
              </a:defRPr>
            </a:lvl8pPr>
            <a:lvl9pPr marL="3886200" indent="-228600" eaLnBrk="0" fontAlgn="base" hangingPunct="0">
              <a:spcBef>
                <a:spcPct val="0"/>
              </a:spcBef>
              <a:spcAft>
                <a:spcPct val="0"/>
              </a:spcAft>
              <a:defRPr sz="2400">
                <a:solidFill>
                  <a:schemeClr val="tx1"/>
                </a:solidFill>
                <a:latin typeface="Verdana" pitchFamily="34" charset="0"/>
              </a:defRPr>
            </a:lvl9pPr>
          </a:lstStyle>
          <a:p>
            <a:pPr eaLnBrk="1" hangingPunct="1"/>
            <a:r>
              <a:rPr lang="en-US" altLang="en-US" i="1">
                <a:solidFill>
                  <a:srgbClr val="3333FF"/>
                </a:solidFill>
              </a:rPr>
              <a:t>Substitute the given values.</a:t>
            </a:r>
          </a:p>
        </p:txBody>
      </p:sp>
      <p:sp>
        <p:nvSpPr>
          <p:cNvPr id="62481" name="Rectangle 17"/>
          <p:cNvSpPr>
            <a:spLocks noChangeArrowheads="1"/>
          </p:cNvSpPr>
          <p:nvPr/>
        </p:nvSpPr>
        <p:spPr bwMode="auto">
          <a:xfrm>
            <a:off x="4038600" y="4953000"/>
            <a:ext cx="5105400"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Verdana" pitchFamily="34" charset="0"/>
              </a:defRPr>
            </a:lvl1pPr>
            <a:lvl2pPr marL="742950" indent="-285750" eaLnBrk="0" hangingPunct="0">
              <a:defRPr sz="2400">
                <a:solidFill>
                  <a:schemeClr val="tx1"/>
                </a:solidFill>
                <a:latin typeface="Verdana" pitchFamily="34" charset="0"/>
              </a:defRPr>
            </a:lvl2pPr>
            <a:lvl3pPr marL="1143000" indent="-228600" eaLnBrk="0" hangingPunct="0">
              <a:defRPr sz="2400">
                <a:solidFill>
                  <a:schemeClr val="tx1"/>
                </a:solidFill>
                <a:latin typeface="Verdana" pitchFamily="34" charset="0"/>
              </a:defRPr>
            </a:lvl3pPr>
            <a:lvl4pPr marL="1600200" indent="-228600" eaLnBrk="0" hangingPunct="0">
              <a:defRPr sz="2400">
                <a:solidFill>
                  <a:schemeClr val="tx1"/>
                </a:solidFill>
                <a:latin typeface="Verdana" pitchFamily="34" charset="0"/>
              </a:defRPr>
            </a:lvl4pPr>
            <a:lvl5pPr marL="2057400" indent="-228600" eaLnBrk="0" hangingPunct="0">
              <a:defRPr sz="2400">
                <a:solidFill>
                  <a:schemeClr val="tx1"/>
                </a:solidFill>
                <a:latin typeface="Verdana" pitchFamily="34" charset="0"/>
              </a:defRPr>
            </a:lvl5pPr>
            <a:lvl6pPr marL="2514600" indent="-228600" eaLnBrk="0" fontAlgn="base" hangingPunct="0">
              <a:spcBef>
                <a:spcPct val="0"/>
              </a:spcBef>
              <a:spcAft>
                <a:spcPct val="0"/>
              </a:spcAft>
              <a:defRPr sz="2400">
                <a:solidFill>
                  <a:schemeClr val="tx1"/>
                </a:solidFill>
                <a:latin typeface="Verdana" pitchFamily="34" charset="0"/>
              </a:defRPr>
            </a:lvl6pPr>
            <a:lvl7pPr marL="2971800" indent="-228600" eaLnBrk="0" fontAlgn="base" hangingPunct="0">
              <a:spcBef>
                <a:spcPct val="0"/>
              </a:spcBef>
              <a:spcAft>
                <a:spcPct val="0"/>
              </a:spcAft>
              <a:defRPr sz="2400">
                <a:solidFill>
                  <a:schemeClr val="tx1"/>
                </a:solidFill>
                <a:latin typeface="Verdana" pitchFamily="34" charset="0"/>
              </a:defRPr>
            </a:lvl7pPr>
            <a:lvl8pPr marL="3429000" indent="-228600" eaLnBrk="0" fontAlgn="base" hangingPunct="0">
              <a:spcBef>
                <a:spcPct val="0"/>
              </a:spcBef>
              <a:spcAft>
                <a:spcPct val="0"/>
              </a:spcAft>
              <a:defRPr sz="2400">
                <a:solidFill>
                  <a:schemeClr val="tx1"/>
                </a:solidFill>
                <a:latin typeface="Verdana" pitchFamily="34" charset="0"/>
              </a:defRPr>
            </a:lvl8pPr>
            <a:lvl9pPr marL="3886200" indent="-228600" eaLnBrk="0" fontAlgn="base" hangingPunct="0">
              <a:spcBef>
                <a:spcPct val="0"/>
              </a:spcBef>
              <a:spcAft>
                <a:spcPct val="0"/>
              </a:spcAft>
              <a:defRPr sz="2400">
                <a:solidFill>
                  <a:schemeClr val="tx1"/>
                </a:solidFill>
                <a:latin typeface="Verdana" pitchFamily="34" charset="0"/>
              </a:defRPr>
            </a:lvl9pPr>
          </a:lstStyle>
          <a:p>
            <a:pPr eaLnBrk="1" hangingPunct="1"/>
            <a:r>
              <a:rPr lang="en-US" altLang="en-US" i="1">
                <a:solidFill>
                  <a:srgbClr val="3333FF"/>
                </a:solidFill>
              </a:rPr>
              <a:t>Multiply both sides by FD and divide by cos 39°.</a:t>
            </a:r>
          </a:p>
        </p:txBody>
      </p:sp>
      <p:sp>
        <p:nvSpPr>
          <p:cNvPr id="62482" name="Rectangle 18"/>
          <p:cNvSpPr>
            <a:spLocks noChangeArrowheads="1"/>
          </p:cNvSpPr>
          <p:nvPr/>
        </p:nvSpPr>
        <p:spPr bwMode="auto">
          <a:xfrm>
            <a:off x="4038600" y="5943600"/>
            <a:ext cx="38862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Verdana" pitchFamily="34" charset="0"/>
              </a:defRPr>
            </a:lvl1pPr>
            <a:lvl2pPr marL="742950" indent="-285750" eaLnBrk="0" hangingPunct="0">
              <a:defRPr sz="2400">
                <a:solidFill>
                  <a:schemeClr val="tx1"/>
                </a:solidFill>
                <a:latin typeface="Verdana" pitchFamily="34" charset="0"/>
              </a:defRPr>
            </a:lvl2pPr>
            <a:lvl3pPr marL="1143000" indent="-228600" eaLnBrk="0" hangingPunct="0">
              <a:defRPr sz="2400">
                <a:solidFill>
                  <a:schemeClr val="tx1"/>
                </a:solidFill>
                <a:latin typeface="Verdana" pitchFamily="34" charset="0"/>
              </a:defRPr>
            </a:lvl3pPr>
            <a:lvl4pPr marL="1600200" indent="-228600" eaLnBrk="0" hangingPunct="0">
              <a:defRPr sz="2400">
                <a:solidFill>
                  <a:schemeClr val="tx1"/>
                </a:solidFill>
                <a:latin typeface="Verdana" pitchFamily="34" charset="0"/>
              </a:defRPr>
            </a:lvl4pPr>
            <a:lvl5pPr marL="2057400" indent="-228600" eaLnBrk="0" hangingPunct="0">
              <a:defRPr sz="2400">
                <a:solidFill>
                  <a:schemeClr val="tx1"/>
                </a:solidFill>
                <a:latin typeface="Verdana" pitchFamily="34" charset="0"/>
              </a:defRPr>
            </a:lvl5pPr>
            <a:lvl6pPr marL="2514600" indent="-228600" eaLnBrk="0" fontAlgn="base" hangingPunct="0">
              <a:spcBef>
                <a:spcPct val="0"/>
              </a:spcBef>
              <a:spcAft>
                <a:spcPct val="0"/>
              </a:spcAft>
              <a:defRPr sz="2400">
                <a:solidFill>
                  <a:schemeClr val="tx1"/>
                </a:solidFill>
                <a:latin typeface="Verdana" pitchFamily="34" charset="0"/>
              </a:defRPr>
            </a:lvl6pPr>
            <a:lvl7pPr marL="2971800" indent="-228600" eaLnBrk="0" fontAlgn="base" hangingPunct="0">
              <a:spcBef>
                <a:spcPct val="0"/>
              </a:spcBef>
              <a:spcAft>
                <a:spcPct val="0"/>
              </a:spcAft>
              <a:defRPr sz="2400">
                <a:solidFill>
                  <a:schemeClr val="tx1"/>
                </a:solidFill>
                <a:latin typeface="Verdana" pitchFamily="34" charset="0"/>
              </a:defRPr>
            </a:lvl7pPr>
            <a:lvl8pPr marL="3429000" indent="-228600" eaLnBrk="0" fontAlgn="base" hangingPunct="0">
              <a:spcBef>
                <a:spcPct val="0"/>
              </a:spcBef>
              <a:spcAft>
                <a:spcPct val="0"/>
              </a:spcAft>
              <a:defRPr sz="2400">
                <a:solidFill>
                  <a:schemeClr val="tx1"/>
                </a:solidFill>
                <a:latin typeface="Verdana" pitchFamily="34" charset="0"/>
              </a:defRPr>
            </a:lvl8pPr>
            <a:lvl9pPr marL="3886200" indent="-228600" eaLnBrk="0" fontAlgn="base" hangingPunct="0">
              <a:spcBef>
                <a:spcPct val="0"/>
              </a:spcBef>
              <a:spcAft>
                <a:spcPct val="0"/>
              </a:spcAft>
              <a:defRPr sz="2400">
                <a:solidFill>
                  <a:schemeClr val="tx1"/>
                </a:solidFill>
                <a:latin typeface="Verdana" pitchFamily="34" charset="0"/>
              </a:defRPr>
            </a:lvl9pPr>
          </a:lstStyle>
          <a:p>
            <a:pPr eaLnBrk="1" hangingPunct="1"/>
            <a:r>
              <a:rPr lang="en-US" altLang="en-US" i="1">
                <a:solidFill>
                  <a:srgbClr val="3333FF"/>
                </a:solidFill>
              </a:rPr>
              <a:t>Simplify the expression.</a:t>
            </a:r>
          </a:p>
        </p:txBody>
      </p:sp>
      <p:sp>
        <p:nvSpPr>
          <p:cNvPr id="62483" name="Text Box 19"/>
          <p:cNvSpPr txBox="1">
            <a:spLocks noChangeArrowheads="1"/>
          </p:cNvSpPr>
          <p:nvPr/>
        </p:nvSpPr>
        <p:spPr bwMode="auto">
          <a:xfrm>
            <a:off x="609600" y="5943600"/>
            <a:ext cx="3352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Verdana" pitchFamily="34" charset="0"/>
              </a:defRPr>
            </a:lvl1pPr>
            <a:lvl2pPr marL="742950" indent="-285750" eaLnBrk="0" hangingPunct="0">
              <a:defRPr sz="2400">
                <a:solidFill>
                  <a:schemeClr val="tx1"/>
                </a:solidFill>
                <a:latin typeface="Verdana" pitchFamily="34" charset="0"/>
              </a:defRPr>
            </a:lvl2pPr>
            <a:lvl3pPr marL="1143000" indent="-228600" eaLnBrk="0" hangingPunct="0">
              <a:defRPr sz="2400">
                <a:solidFill>
                  <a:schemeClr val="tx1"/>
                </a:solidFill>
                <a:latin typeface="Verdana" pitchFamily="34" charset="0"/>
              </a:defRPr>
            </a:lvl3pPr>
            <a:lvl4pPr marL="1600200" indent="-228600" eaLnBrk="0" hangingPunct="0">
              <a:defRPr sz="2400">
                <a:solidFill>
                  <a:schemeClr val="tx1"/>
                </a:solidFill>
                <a:latin typeface="Verdana" pitchFamily="34" charset="0"/>
              </a:defRPr>
            </a:lvl4pPr>
            <a:lvl5pPr marL="2057400" indent="-228600" eaLnBrk="0" hangingPunct="0">
              <a:defRPr sz="2400">
                <a:solidFill>
                  <a:schemeClr val="tx1"/>
                </a:solidFill>
                <a:latin typeface="Verdana" pitchFamily="34" charset="0"/>
              </a:defRPr>
            </a:lvl5pPr>
            <a:lvl6pPr marL="2514600" indent="-228600" eaLnBrk="0" fontAlgn="base" hangingPunct="0">
              <a:spcBef>
                <a:spcPct val="0"/>
              </a:spcBef>
              <a:spcAft>
                <a:spcPct val="0"/>
              </a:spcAft>
              <a:defRPr sz="2400">
                <a:solidFill>
                  <a:schemeClr val="tx1"/>
                </a:solidFill>
                <a:latin typeface="Verdana" pitchFamily="34" charset="0"/>
              </a:defRPr>
            </a:lvl6pPr>
            <a:lvl7pPr marL="2971800" indent="-228600" eaLnBrk="0" fontAlgn="base" hangingPunct="0">
              <a:spcBef>
                <a:spcPct val="0"/>
              </a:spcBef>
              <a:spcAft>
                <a:spcPct val="0"/>
              </a:spcAft>
              <a:defRPr sz="2400">
                <a:solidFill>
                  <a:schemeClr val="tx1"/>
                </a:solidFill>
                <a:latin typeface="Verdana" pitchFamily="34" charset="0"/>
              </a:defRPr>
            </a:lvl7pPr>
            <a:lvl8pPr marL="3429000" indent="-228600" eaLnBrk="0" fontAlgn="base" hangingPunct="0">
              <a:spcBef>
                <a:spcPct val="0"/>
              </a:spcBef>
              <a:spcAft>
                <a:spcPct val="0"/>
              </a:spcAft>
              <a:defRPr sz="2400">
                <a:solidFill>
                  <a:schemeClr val="tx1"/>
                </a:solidFill>
                <a:latin typeface="Verdana" pitchFamily="34" charset="0"/>
              </a:defRPr>
            </a:lvl8pPr>
            <a:lvl9pPr marL="3886200" indent="-228600" eaLnBrk="0" fontAlgn="base" hangingPunct="0">
              <a:spcBef>
                <a:spcPct val="0"/>
              </a:spcBef>
              <a:spcAft>
                <a:spcPct val="0"/>
              </a:spcAft>
              <a:defRPr sz="2400">
                <a:solidFill>
                  <a:schemeClr val="tx1"/>
                </a:solidFill>
                <a:latin typeface="Verdana" pitchFamily="34" charset="0"/>
              </a:defRPr>
            </a:lvl9pPr>
          </a:lstStyle>
          <a:p>
            <a:pPr eaLnBrk="1" hangingPunct="1">
              <a:spcBef>
                <a:spcPct val="50000"/>
              </a:spcBef>
            </a:pPr>
            <a:r>
              <a:rPr lang="en-US" altLang="en-US" i="1"/>
              <a:t>FD </a:t>
            </a:r>
            <a:r>
              <a:rPr lang="en-US" altLang="en-US">
                <a:sym typeface="Symbol" pitchFamily="18" charset="2"/>
              </a:rPr>
              <a:t> 25.74 m</a:t>
            </a:r>
          </a:p>
        </p:txBody>
      </p:sp>
      <p:pic>
        <p:nvPicPr>
          <p:cNvPr id="62484" name="Picture 20" descr="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 y="3200400"/>
            <a:ext cx="2876550" cy="781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2486" name="Picture 22" descr="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8600" y="4191000"/>
            <a:ext cx="1771650" cy="723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2487" name="Picture 23" descr="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62000" y="4953000"/>
            <a:ext cx="1771650" cy="733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31" name="Picture 2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200400" y="1371600"/>
            <a:ext cx="1828800" cy="1671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 presetClass="entr" presetSubtype="5" fill="hold" grpId="0" nodeType="afterEffect">
                                  <p:stCondLst>
                                    <p:cond delay="0"/>
                                  </p:stCondLst>
                                  <p:childTnLst>
                                    <p:set>
                                      <p:cBhvr>
                                        <p:cTn id="6" dur="1" fill="hold">
                                          <p:stCondLst>
                                            <p:cond delay="0"/>
                                          </p:stCondLst>
                                        </p:cTn>
                                        <p:tgtEl>
                                          <p:spTgt spid="62479"/>
                                        </p:tgtEl>
                                        <p:attrNameLst>
                                          <p:attrName>style.visibility</p:attrName>
                                        </p:attrNameLst>
                                      </p:cBhvr>
                                      <p:to>
                                        <p:strVal val="visible"/>
                                      </p:to>
                                    </p:set>
                                    <p:animEffect transition="in" filter="blinds(vertical)">
                                      <p:cBhvr>
                                        <p:cTn id="7" dur="500"/>
                                        <p:tgtEl>
                                          <p:spTgt spid="62479"/>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5" fill="hold" nodeType="clickEffect">
                                  <p:stCondLst>
                                    <p:cond delay="0"/>
                                  </p:stCondLst>
                                  <p:childTnLst>
                                    <p:set>
                                      <p:cBhvr>
                                        <p:cTn id="11" dur="1" fill="hold">
                                          <p:stCondLst>
                                            <p:cond delay="0"/>
                                          </p:stCondLst>
                                        </p:cTn>
                                        <p:tgtEl>
                                          <p:spTgt spid="62484"/>
                                        </p:tgtEl>
                                        <p:attrNameLst>
                                          <p:attrName>style.visibility</p:attrName>
                                        </p:attrNameLst>
                                      </p:cBhvr>
                                      <p:to>
                                        <p:strVal val="visible"/>
                                      </p:to>
                                    </p:set>
                                    <p:animEffect transition="in" filter="blinds(vertical)">
                                      <p:cBhvr>
                                        <p:cTn id="12" dur="500"/>
                                        <p:tgtEl>
                                          <p:spTgt spid="62484"/>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3" presetClass="entr" presetSubtype="5" fill="hold" grpId="0" nodeType="clickEffect">
                                  <p:stCondLst>
                                    <p:cond delay="0"/>
                                  </p:stCondLst>
                                  <p:childTnLst>
                                    <p:set>
                                      <p:cBhvr>
                                        <p:cTn id="16" dur="1" fill="hold">
                                          <p:stCondLst>
                                            <p:cond delay="0"/>
                                          </p:stCondLst>
                                        </p:cTn>
                                        <p:tgtEl>
                                          <p:spTgt spid="62480"/>
                                        </p:tgtEl>
                                        <p:attrNameLst>
                                          <p:attrName>style.visibility</p:attrName>
                                        </p:attrNameLst>
                                      </p:cBhvr>
                                      <p:to>
                                        <p:strVal val="visible"/>
                                      </p:to>
                                    </p:set>
                                    <p:animEffect transition="in" filter="blinds(vertical)">
                                      <p:cBhvr>
                                        <p:cTn id="17" dur="500"/>
                                        <p:tgtEl>
                                          <p:spTgt spid="62480"/>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3" presetClass="entr" presetSubtype="5" fill="hold" nodeType="clickEffect">
                                  <p:stCondLst>
                                    <p:cond delay="0"/>
                                  </p:stCondLst>
                                  <p:childTnLst>
                                    <p:set>
                                      <p:cBhvr>
                                        <p:cTn id="21" dur="1" fill="hold">
                                          <p:stCondLst>
                                            <p:cond delay="0"/>
                                          </p:stCondLst>
                                        </p:cTn>
                                        <p:tgtEl>
                                          <p:spTgt spid="62486"/>
                                        </p:tgtEl>
                                        <p:attrNameLst>
                                          <p:attrName>style.visibility</p:attrName>
                                        </p:attrNameLst>
                                      </p:cBhvr>
                                      <p:to>
                                        <p:strVal val="visible"/>
                                      </p:to>
                                    </p:set>
                                    <p:animEffect transition="in" filter="blinds(vertical)">
                                      <p:cBhvr>
                                        <p:cTn id="22" dur="500"/>
                                        <p:tgtEl>
                                          <p:spTgt spid="62486"/>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3" presetClass="entr" presetSubtype="5" fill="hold" grpId="0" nodeType="clickEffect">
                                  <p:stCondLst>
                                    <p:cond delay="0"/>
                                  </p:stCondLst>
                                  <p:childTnLst>
                                    <p:set>
                                      <p:cBhvr>
                                        <p:cTn id="26" dur="1" fill="hold">
                                          <p:stCondLst>
                                            <p:cond delay="0"/>
                                          </p:stCondLst>
                                        </p:cTn>
                                        <p:tgtEl>
                                          <p:spTgt spid="62481"/>
                                        </p:tgtEl>
                                        <p:attrNameLst>
                                          <p:attrName>style.visibility</p:attrName>
                                        </p:attrNameLst>
                                      </p:cBhvr>
                                      <p:to>
                                        <p:strVal val="visible"/>
                                      </p:to>
                                    </p:set>
                                    <p:animEffect transition="in" filter="blinds(vertical)">
                                      <p:cBhvr>
                                        <p:cTn id="27" dur="500"/>
                                        <p:tgtEl>
                                          <p:spTgt spid="62481"/>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3" presetClass="entr" presetSubtype="5" fill="hold" nodeType="clickEffect">
                                  <p:stCondLst>
                                    <p:cond delay="0"/>
                                  </p:stCondLst>
                                  <p:childTnLst>
                                    <p:set>
                                      <p:cBhvr>
                                        <p:cTn id="31" dur="1" fill="hold">
                                          <p:stCondLst>
                                            <p:cond delay="0"/>
                                          </p:stCondLst>
                                        </p:cTn>
                                        <p:tgtEl>
                                          <p:spTgt spid="62487"/>
                                        </p:tgtEl>
                                        <p:attrNameLst>
                                          <p:attrName>style.visibility</p:attrName>
                                        </p:attrNameLst>
                                      </p:cBhvr>
                                      <p:to>
                                        <p:strVal val="visible"/>
                                      </p:to>
                                    </p:set>
                                    <p:animEffect transition="in" filter="blinds(vertical)">
                                      <p:cBhvr>
                                        <p:cTn id="32" dur="500"/>
                                        <p:tgtEl>
                                          <p:spTgt spid="62487"/>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3" presetClass="entr" presetSubtype="5" fill="hold" grpId="0" nodeType="clickEffect">
                                  <p:stCondLst>
                                    <p:cond delay="0"/>
                                  </p:stCondLst>
                                  <p:childTnLst>
                                    <p:set>
                                      <p:cBhvr>
                                        <p:cTn id="36" dur="1" fill="hold">
                                          <p:stCondLst>
                                            <p:cond delay="0"/>
                                          </p:stCondLst>
                                        </p:cTn>
                                        <p:tgtEl>
                                          <p:spTgt spid="62482"/>
                                        </p:tgtEl>
                                        <p:attrNameLst>
                                          <p:attrName>style.visibility</p:attrName>
                                        </p:attrNameLst>
                                      </p:cBhvr>
                                      <p:to>
                                        <p:strVal val="visible"/>
                                      </p:to>
                                    </p:set>
                                    <p:animEffect transition="in" filter="blinds(vertical)">
                                      <p:cBhvr>
                                        <p:cTn id="37" dur="500"/>
                                        <p:tgtEl>
                                          <p:spTgt spid="62482"/>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3" presetClass="entr" presetSubtype="5" fill="hold" grpId="0" nodeType="clickEffect">
                                  <p:stCondLst>
                                    <p:cond delay="0"/>
                                  </p:stCondLst>
                                  <p:childTnLst>
                                    <p:set>
                                      <p:cBhvr>
                                        <p:cTn id="41" dur="1" fill="hold">
                                          <p:stCondLst>
                                            <p:cond delay="0"/>
                                          </p:stCondLst>
                                        </p:cTn>
                                        <p:tgtEl>
                                          <p:spTgt spid="62483"/>
                                        </p:tgtEl>
                                        <p:attrNameLst>
                                          <p:attrName>style.visibility</p:attrName>
                                        </p:attrNameLst>
                                      </p:cBhvr>
                                      <p:to>
                                        <p:strVal val="visible"/>
                                      </p:to>
                                    </p:set>
                                    <p:animEffect transition="in" filter="blinds(vertical)">
                                      <p:cBhvr>
                                        <p:cTn id="42" dur="500"/>
                                        <p:tgtEl>
                                          <p:spTgt spid="6248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2479" grpId="0"/>
      <p:bldP spid="62480" grpId="0"/>
      <p:bldP spid="62481" grpId="0"/>
      <p:bldP spid="62482" grpId="0"/>
      <p:bldP spid="62483"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78" name="Rectangle 14"/>
          <p:cNvSpPr>
            <a:spLocks noChangeArrowheads="1"/>
          </p:cNvSpPr>
          <p:nvPr/>
        </p:nvSpPr>
        <p:spPr bwMode="auto">
          <a:xfrm>
            <a:off x="381000" y="1905000"/>
            <a:ext cx="8382000" cy="2895600"/>
          </a:xfrm>
          <a:prstGeom prst="rect">
            <a:avLst/>
          </a:prstGeom>
          <a:noFill/>
          <a:ln w="28575">
            <a:solidFill>
              <a:srgbClr val="DBDBDB"/>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sz="2400">
                <a:solidFill>
                  <a:schemeClr val="tx1"/>
                </a:solidFill>
                <a:latin typeface="Verdana" pitchFamily="34" charset="0"/>
              </a:defRPr>
            </a:lvl1pPr>
            <a:lvl2pPr marL="742950" indent="-285750" eaLnBrk="0" hangingPunct="0">
              <a:defRPr sz="2400">
                <a:solidFill>
                  <a:schemeClr val="tx1"/>
                </a:solidFill>
                <a:latin typeface="Verdana" pitchFamily="34" charset="0"/>
              </a:defRPr>
            </a:lvl2pPr>
            <a:lvl3pPr marL="1143000" indent="-228600" eaLnBrk="0" hangingPunct="0">
              <a:defRPr sz="2400">
                <a:solidFill>
                  <a:schemeClr val="tx1"/>
                </a:solidFill>
                <a:latin typeface="Verdana" pitchFamily="34" charset="0"/>
              </a:defRPr>
            </a:lvl3pPr>
            <a:lvl4pPr marL="1600200" indent="-228600" eaLnBrk="0" hangingPunct="0">
              <a:defRPr sz="2400">
                <a:solidFill>
                  <a:schemeClr val="tx1"/>
                </a:solidFill>
                <a:latin typeface="Verdana" pitchFamily="34" charset="0"/>
              </a:defRPr>
            </a:lvl4pPr>
            <a:lvl5pPr marL="2057400" indent="-228600" eaLnBrk="0" hangingPunct="0">
              <a:defRPr sz="2400">
                <a:solidFill>
                  <a:schemeClr val="tx1"/>
                </a:solidFill>
                <a:latin typeface="Verdana" pitchFamily="34" charset="0"/>
              </a:defRPr>
            </a:lvl5pPr>
            <a:lvl6pPr marL="2514600" indent="-228600" eaLnBrk="0" fontAlgn="base" hangingPunct="0">
              <a:spcBef>
                <a:spcPct val="0"/>
              </a:spcBef>
              <a:spcAft>
                <a:spcPct val="0"/>
              </a:spcAft>
              <a:defRPr sz="2400">
                <a:solidFill>
                  <a:schemeClr val="tx1"/>
                </a:solidFill>
                <a:latin typeface="Verdana" pitchFamily="34" charset="0"/>
              </a:defRPr>
            </a:lvl6pPr>
            <a:lvl7pPr marL="2971800" indent="-228600" eaLnBrk="0" fontAlgn="base" hangingPunct="0">
              <a:spcBef>
                <a:spcPct val="0"/>
              </a:spcBef>
              <a:spcAft>
                <a:spcPct val="0"/>
              </a:spcAft>
              <a:defRPr sz="2400">
                <a:solidFill>
                  <a:schemeClr val="tx1"/>
                </a:solidFill>
                <a:latin typeface="Verdana" pitchFamily="34" charset="0"/>
              </a:defRPr>
            </a:lvl7pPr>
            <a:lvl8pPr marL="3429000" indent="-228600" eaLnBrk="0" fontAlgn="base" hangingPunct="0">
              <a:spcBef>
                <a:spcPct val="0"/>
              </a:spcBef>
              <a:spcAft>
                <a:spcPct val="0"/>
              </a:spcAft>
              <a:defRPr sz="2400">
                <a:solidFill>
                  <a:schemeClr val="tx1"/>
                </a:solidFill>
                <a:latin typeface="Verdana" pitchFamily="34" charset="0"/>
              </a:defRPr>
            </a:lvl8pPr>
            <a:lvl9pPr marL="3886200" indent="-228600" eaLnBrk="0" fontAlgn="base" hangingPunct="0">
              <a:spcBef>
                <a:spcPct val="0"/>
              </a:spcBef>
              <a:spcAft>
                <a:spcPct val="0"/>
              </a:spcAft>
              <a:defRPr sz="2400">
                <a:solidFill>
                  <a:schemeClr val="tx1"/>
                </a:solidFill>
                <a:latin typeface="Verdana" pitchFamily="34" charset="0"/>
              </a:defRPr>
            </a:lvl9pPr>
          </a:lstStyle>
          <a:p>
            <a:pPr eaLnBrk="1" hangingPunct="1">
              <a:spcBef>
                <a:spcPct val="20000"/>
              </a:spcBef>
            </a:pPr>
            <a:r>
              <a:rPr lang="en-US" altLang="en-US" sz="3200"/>
              <a:t>Find the sine, cosine, and tangent of an acute angle.</a:t>
            </a:r>
          </a:p>
          <a:p>
            <a:pPr eaLnBrk="1" hangingPunct="1">
              <a:spcBef>
                <a:spcPct val="20000"/>
              </a:spcBef>
            </a:pPr>
            <a:endParaRPr lang="en-US" altLang="en-US" sz="800"/>
          </a:p>
          <a:p>
            <a:pPr eaLnBrk="1" hangingPunct="1">
              <a:spcBef>
                <a:spcPct val="20000"/>
              </a:spcBef>
            </a:pPr>
            <a:r>
              <a:rPr lang="en-US" altLang="en-US" sz="3200"/>
              <a:t>Use trigonometric ratios to find side lengths in right triangles and to solve real-world problems. </a:t>
            </a:r>
          </a:p>
        </p:txBody>
      </p:sp>
      <p:sp>
        <p:nvSpPr>
          <p:cNvPr id="4099" name="Rectangle 15"/>
          <p:cNvSpPr>
            <a:spLocks noChangeArrowheads="1"/>
          </p:cNvSpPr>
          <p:nvPr/>
        </p:nvSpPr>
        <p:spPr bwMode="auto">
          <a:xfrm>
            <a:off x="0" y="1219200"/>
            <a:ext cx="9144000" cy="685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eaLnBrk="0" hangingPunct="0">
              <a:defRPr sz="2400">
                <a:solidFill>
                  <a:schemeClr val="tx1"/>
                </a:solidFill>
                <a:latin typeface="Verdana" pitchFamily="34" charset="0"/>
              </a:defRPr>
            </a:lvl1pPr>
            <a:lvl2pPr marL="742950" indent="-285750" eaLnBrk="0" hangingPunct="0">
              <a:defRPr sz="2400">
                <a:solidFill>
                  <a:schemeClr val="tx1"/>
                </a:solidFill>
                <a:latin typeface="Verdana" pitchFamily="34" charset="0"/>
              </a:defRPr>
            </a:lvl2pPr>
            <a:lvl3pPr marL="1143000" indent="-228600" eaLnBrk="0" hangingPunct="0">
              <a:defRPr sz="2400">
                <a:solidFill>
                  <a:schemeClr val="tx1"/>
                </a:solidFill>
                <a:latin typeface="Verdana" pitchFamily="34" charset="0"/>
              </a:defRPr>
            </a:lvl3pPr>
            <a:lvl4pPr marL="1600200" indent="-228600" eaLnBrk="0" hangingPunct="0">
              <a:defRPr sz="2400">
                <a:solidFill>
                  <a:schemeClr val="tx1"/>
                </a:solidFill>
                <a:latin typeface="Verdana" pitchFamily="34" charset="0"/>
              </a:defRPr>
            </a:lvl4pPr>
            <a:lvl5pPr marL="2057400" indent="-228600" eaLnBrk="0" hangingPunct="0">
              <a:defRPr sz="2400">
                <a:solidFill>
                  <a:schemeClr val="tx1"/>
                </a:solidFill>
                <a:latin typeface="Verdana" pitchFamily="34" charset="0"/>
              </a:defRPr>
            </a:lvl5pPr>
            <a:lvl6pPr marL="2514600" indent="-228600" eaLnBrk="0" fontAlgn="base" hangingPunct="0">
              <a:spcBef>
                <a:spcPct val="0"/>
              </a:spcBef>
              <a:spcAft>
                <a:spcPct val="0"/>
              </a:spcAft>
              <a:defRPr sz="2400">
                <a:solidFill>
                  <a:schemeClr val="tx1"/>
                </a:solidFill>
                <a:latin typeface="Verdana" pitchFamily="34" charset="0"/>
              </a:defRPr>
            </a:lvl6pPr>
            <a:lvl7pPr marL="2971800" indent="-228600" eaLnBrk="0" fontAlgn="base" hangingPunct="0">
              <a:spcBef>
                <a:spcPct val="0"/>
              </a:spcBef>
              <a:spcAft>
                <a:spcPct val="0"/>
              </a:spcAft>
              <a:defRPr sz="2400">
                <a:solidFill>
                  <a:schemeClr val="tx1"/>
                </a:solidFill>
                <a:latin typeface="Verdana" pitchFamily="34" charset="0"/>
              </a:defRPr>
            </a:lvl7pPr>
            <a:lvl8pPr marL="3429000" indent="-228600" eaLnBrk="0" fontAlgn="base" hangingPunct="0">
              <a:spcBef>
                <a:spcPct val="0"/>
              </a:spcBef>
              <a:spcAft>
                <a:spcPct val="0"/>
              </a:spcAft>
              <a:defRPr sz="2400">
                <a:solidFill>
                  <a:schemeClr val="tx1"/>
                </a:solidFill>
                <a:latin typeface="Verdana" pitchFamily="34" charset="0"/>
              </a:defRPr>
            </a:lvl8pPr>
            <a:lvl9pPr marL="3886200" indent="-228600" eaLnBrk="0" fontAlgn="base" hangingPunct="0">
              <a:spcBef>
                <a:spcPct val="0"/>
              </a:spcBef>
              <a:spcAft>
                <a:spcPct val="0"/>
              </a:spcAft>
              <a:defRPr sz="2400">
                <a:solidFill>
                  <a:schemeClr val="tx1"/>
                </a:solidFill>
                <a:latin typeface="Verdana" pitchFamily="34" charset="0"/>
              </a:defRPr>
            </a:lvl9pPr>
          </a:lstStyle>
          <a:p>
            <a:pPr algn="ctr" eaLnBrk="1" hangingPunct="1"/>
            <a:r>
              <a:rPr lang="en-US" altLang="en-US" sz="3600" i="1">
                <a:solidFill>
                  <a:srgbClr val="FF6600"/>
                </a:solidFill>
                <a:latin typeface="Arial Black" pitchFamily="34" charset="0"/>
              </a:rPr>
              <a:t>Objectives</a:t>
            </a:r>
            <a:endParaRPr lang="en-US" altLang="en-US" sz="3600" i="1">
              <a:solidFill>
                <a:srgbClr val="FF6600"/>
              </a:solidFill>
              <a:latin typeface="Arial"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nodeType="afterEffect">
                                  <p:stCondLst>
                                    <p:cond delay="0"/>
                                  </p:stCondLst>
                                  <p:childTnLst>
                                    <p:set>
                                      <p:cBhvr>
                                        <p:cTn id="6" dur="1" fill="hold">
                                          <p:stCondLst>
                                            <p:cond delay="0"/>
                                          </p:stCondLst>
                                        </p:cTn>
                                        <p:tgtEl>
                                          <p:spTgt spid="11278">
                                            <p:txEl>
                                              <p:pRg st="0" end="0"/>
                                            </p:txEl>
                                          </p:spTgt>
                                        </p:tgtEl>
                                        <p:attrNameLst>
                                          <p:attrName>style.visibility</p:attrName>
                                        </p:attrNameLst>
                                      </p:cBhvr>
                                      <p:to>
                                        <p:strVal val="visible"/>
                                      </p:to>
                                    </p:set>
                                    <p:animEffect transition="in" filter="wipe(left)">
                                      <p:cBhvr>
                                        <p:cTn id="7" dur="500"/>
                                        <p:tgtEl>
                                          <p:spTgt spid="11278">
                                            <p:txEl>
                                              <p:pRg st="0" end="0"/>
                                            </p:txEl>
                                          </p:spTgt>
                                        </p:tgtEl>
                                      </p:cBhvr>
                                    </p:animEffect>
                                  </p:childTnLst>
                                </p:cTn>
                              </p:par>
                            </p:childTnLst>
                          </p:cTn>
                        </p:par>
                        <p:par>
                          <p:cTn id="8" fill="hold" nodeType="afterGroup">
                            <p:stCondLst>
                              <p:cond delay="500"/>
                            </p:stCondLst>
                            <p:childTnLst>
                              <p:par>
                                <p:cTn id="9" presetID="22" presetClass="entr" presetSubtype="8" fill="hold" nodeType="afterEffect">
                                  <p:stCondLst>
                                    <p:cond delay="0"/>
                                  </p:stCondLst>
                                  <p:childTnLst>
                                    <p:set>
                                      <p:cBhvr>
                                        <p:cTn id="10" dur="1" fill="hold">
                                          <p:stCondLst>
                                            <p:cond delay="0"/>
                                          </p:stCondLst>
                                        </p:cTn>
                                        <p:tgtEl>
                                          <p:spTgt spid="11278">
                                            <p:txEl>
                                              <p:pRg st="2" end="2"/>
                                            </p:txEl>
                                          </p:spTgt>
                                        </p:tgtEl>
                                        <p:attrNameLst>
                                          <p:attrName>style.visibility</p:attrName>
                                        </p:attrNameLst>
                                      </p:cBhvr>
                                      <p:to>
                                        <p:strVal val="visible"/>
                                      </p:to>
                                    </p:set>
                                    <p:animEffect transition="in" filter="wipe(left)">
                                      <p:cBhvr>
                                        <p:cTn id="11" dur="500"/>
                                        <p:tgtEl>
                                          <p:spTgt spid="11278">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ext Box 2"/>
          <p:cNvSpPr txBox="1">
            <a:spLocks noChangeArrowheads="1"/>
          </p:cNvSpPr>
          <p:nvPr/>
        </p:nvSpPr>
        <p:spPr bwMode="auto">
          <a:xfrm>
            <a:off x="0" y="838200"/>
            <a:ext cx="9144000" cy="457200"/>
          </a:xfrm>
          <a:prstGeom prst="rect">
            <a:avLst/>
          </a:prstGeom>
          <a:noFill/>
          <a:ln>
            <a:noFill/>
          </a:ln>
          <a:effectLst/>
          <a:extLst>
            <a:ext uri="{909E8E84-426E-40DD-AFC4-6F175D3DCCD1}">
              <a14:hiddenFill xmlns:a14="http://schemas.microsoft.com/office/drawing/2010/main">
                <a:gradFill rotWithShape="0">
                  <a:gsLst>
                    <a:gs pos="0">
                      <a:schemeClr val="accent2"/>
                    </a:gs>
                    <a:gs pos="100000">
                      <a:schemeClr val="accent1"/>
                    </a:gs>
                  </a:gsLst>
                  <a:path path="rect">
                    <a:fillToRect r="100000" b="100000"/>
                  </a:path>
                </a:gra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eaLnBrk="0" hangingPunct="0">
              <a:defRPr sz="2400">
                <a:solidFill>
                  <a:schemeClr val="tx1"/>
                </a:solidFill>
                <a:latin typeface="Verdana" pitchFamily="34" charset="0"/>
              </a:defRPr>
            </a:lvl1pPr>
            <a:lvl2pPr marL="742950" indent="-285750" eaLnBrk="0" hangingPunct="0">
              <a:defRPr sz="2400">
                <a:solidFill>
                  <a:schemeClr val="tx1"/>
                </a:solidFill>
                <a:latin typeface="Verdana" pitchFamily="34" charset="0"/>
              </a:defRPr>
            </a:lvl2pPr>
            <a:lvl3pPr marL="1143000" indent="-228600" eaLnBrk="0" hangingPunct="0">
              <a:defRPr sz="2400">
                <a:solidFill>
                  <a:schemeClr val="tx1"/>
                </a:solidFill>
                <a:latin typeface="Verdana" pitchFamily="34" charset="0"/>
              </a:defRPr>
            </a:lvl3pPr>
            <a:lvl4pPr marL="1600200" indent="-228600" eaLnBrk="0" hangingPunct="0">
              <a:defRPr sz="2400">
                <a:solidFill>
                  <a:schemeClr val="tx1"/>
                </a:solidFill>
                <a:latin typeface="Verdana" pitchFamily="34" charset="0"/>
              </a:defRPr>
            </a:lvl4pPr>
            <a:lvl5pPr marL="2057400" indent="-228600" eaLnBrk="0" hangingPunct="0">
              <a:defRPr sz="2400">
                <a:solidFill>
                  <a:schemeClr val="tx1"/>
                </a:solidFill>
                <a:latin typeface="Verdana" pitchFamily="34" charset="0"/>
              </a:defRPr>
            </a:lvl5pPr>
            <a:lvl6pPr marL="2514600" indent="-228600" eaLnBrk="0" fontAlgn="base" hangingPunct="0">
              <a:spcBef>
                <a:spcPct val="0"/>
              </a:spcBef>
              <a:spcAft>
                <a:spcPct val="0"/>
              </a:spcAft>
              <a:defRPr sz="2400">
                <a:solidFill>
                  <a:schemeClr val="tx1"/>
                </a:solidFill>
                <a:latin typeface="Verdana" pitchFamily="34" charset="0"/>
              </a:defRPr>
            </a:lvl6pPr>
            <a:lvl7pPr marL="2971800" indent="-228600" eaLnBrk="0" fontAlgn="base" hangingPunct="0">
              <a:spcBef>
                <a:spcPct val="0"/>
              </a:spcBef>
              <a:spcAft>
                <a:spcPct val="0"/>
              </a:spcAft>
              <a:defRPr sz="2400">
                <a:solidFill>
                  <a:schemeClr val="tx1"/>
                </a:solidFill>
                <a:latin typeface="Verdana" pitchFamily="34" charset="0"/>
              </a:defRPr>
            </a:lvl7pPr>
            <a:lvl8pPr marL="3429000" indent="-228600" eaLnBrk="0" fontAlgn="base" hangingPunct="0">
              <a:spcBef>
                <a:spcPct val="0"/>
              </a:spcBef>
              <a:spcAft>
                <a:spcPct val="0"/>
              </a:spcAft>
              <a:defRPr sz="2400">
                <a:solidFill>
                  <a:schemeClr val="tx1"/>
                </a:solidFill>
                <a:latin typeface="Verdana" pitchFamily="34" charset="0"/>
              </a:defRPr>
            </a:lvl8pPr>
            <a:lvl9pPr marL="3886200" indent="-228600" eaLnBrk="0" fontAlgn="base" hangingPunct="0">
              <a:spcBef>
                <a:spcPct val="0"/>
              </a:spcBef>
              <a:spcAft>
                <a:spcPct val="0"/>
              </a:spcAft>
              <a:defRPr sz="2400">
                <a:solidFill>
                  <a:schemeClr val="tx1"/>
                </a:solidFill>
                <a:latin typeface="Verdana" pitchFamily="34" charset="0"/>
              </a:defRPr>
            </a:lvl9pPr>
          </a:lstStyle>
          <a:p>
            <a:pPr algn="ctr">
              <a:spcBef>
                <a:spcPct val="50000"/>
              </a:spcBef>
            </a:pPr>
            <a:r>
              <a:rPr lang="en-US" altLang="en-US">
                <a:solidFill>
                  <a:srgbClr val="FF0000"/>
                </a:solidFill>
                <a:latin typeface="Arial Black" pitchFamily="34" charset="0"/>
              </a:rPr>
              <a:t>Check It Out!</a:t>
            </a:r>
            <a:r>
              <a:rPr lang="en-US" altLang="en-US">
                <a:solidFill>
                  <a:srgbClr val="006699"/>
                </a:solidFill>
                <a:latin typeface="Arial Black" pitchFamily="34" charset="0"/>
              </a:rPr>
              <a:t> Example 4a </a:t>
            </a:r>
            <a:endParaRPr lang="en-US" altLang="en-US" sz="2600">
              <a:solidFill>
                <a:schemeClr val="accent2"/>
              </a:solidFill>
              <a:latin typeface="Arial MT Bl" charset="0"/>
            </a:endParaRPr>
          </a:p>
        </p:txBody>
      </p:sp>
      <p:sp>
        <p:nvSpPr>
          <p:cNvPr id="31747" name="Rectangle 3"/>
          <p:cNvSpPr>
            <a:spLocks noChangeArrowheads="1"/>
          </p:cNvSpPr>
          <p:nvPr/>
        </p:nvSpPr>
        <p:spPr bwMode="auto">
          <a:xfrm>
            <a:off x="304800" y="2057400"/>
            <a:ext cx="5943600"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Verdana" pitchFamily="34" charset="0"/>
              </a:defRPr>
            </a:lvl1pPr>
            <a:lvl2pPr marL="742950" indent="-285750" eaLnBrk="0" hangingPunct="0">
              <a:defRPr sz="2400">
                <a:solidFill>
                  <a:schemeClr val="tx1"/>
                </a:solidFill>
                <a:latin typeface="Verdana" pitchFamily="34" charset="0"/>
              </a:defRPr>
            </a:lvl2pPr>
            <a:lvl3pPr marL="1143000" indent="-228600" eaLnBrk="0" hangingPunct="0">
              <a:defRPr sz="2400">
                <a:solidFill>
                  <a:schemeClr val="tx1"/>
                </a:solidFill>
                <a:latin typeface="Verdana" pitchFamily="34" charset="0"/>
              </a:defRPr>
            </a:lvl3pPr>
            <a:lvl4pPr marL="1600200" indent="-228600" eaLnBrk="0" hangingPunct="0">
              <a:defRPr sz="2400">
                <a:solidFill>
                  <a:schemeClr val="tx1"/>
                </a:solidFill>
                <a:latin typeface="Verdana" pitchFamily="34" charset="0"/>
              </a:defRPr>
            </a:lvl4pPr>
            <a:lvl5pPr marL="2057400" indent="-228600" eaLnBrk="0" hangingPunct="0">
              <a:defRPr sz="2400">
                <a:solidFill>
                  <a:schemeClr val="tx1"/>
                </a:solidFill>
                <a:latin typeface="Verdana" pitchFamily="34" charset="0"/>
              </a:defRPr>
            </a:lvl5pPr>
            <a:lvl6pPr marL="2514600" indent="-228600" eaLnBrk="0" fontAlgn="base" hangingPunct="0">
              <a:spcBef>
                <a:spcPct val="0"/>
              </a:spcBef>
              <a:spcAft>
                <a:spcPct val="0"/>
              </a:spcAft>
              <a:defRPr sz="2400">
                <a:solidFill>
                  <a:schemeClr val="tx1"/>
                </a:solidFill>
                <a:latin typeface="Verdana" pitchFamily="34" charset="0"/>
              </a:defRPr>
            </a:lvl6pPr>
            <a:lvl7pPr marL="2971800" indent="-228600" eaLnBrk="0" fontAlgn="base" hangingPunct="0">
              <a:spcBef>
                <a:spcPct val="0"/>
              </a:spcBef>
              <a:spcAft>
                <a:spcPct val="0"/>
              </a:spcAft>
              <a:defRPr sz="2400">
                <a:solidFill>
                  <a:schemeClr val="tx1"/>
                </a:solidFill>
                <a:latin typeface="Verdana" pitchFamily="34" charset="0"/>
              </a:defRPr>
            </a:lvl7pPr>
            <a:lvl8pPr marL="3429000" indent="-228600" eaLnBrk="0" fontAlgn="base" hangingPunct="0">
              <a:spcBef>
                <a:spcPct val="0"/>
              </a:spcBef>
              <a:spcAft>
                <a:spcPct val="0"/>
              </a:spcAft>
              <a:defRPr sz="2400">
                <a:solidFill>
                  <a:schemeClr val="tx1"/>
                </a:solidFill>
                <a:latin typeface="Verdana" pitchFamily="34" charset="0"/>
              </a:defRPr>
            </a:lvl8pPr>
            <a:lvl9pPr marL="3886200" indent="-228600" eaLnBrk="0" fontAlgn="base" hangingPunct="0">
              <a:spcBef>
                <a:spcPct val="0"/>
              </a:spcBef>
              <a:spcAft>
                <a:spcPct val="0"/>
              </a:spcAft>
              <a:defRPr sz="2400">
                <a:solidFill>
                  <a:schemeClr val="tx1"/>
                </a:solidFill>
                <a:latin typeface="Verdana" pitchFamily="34" charset="0"/>
              </a:defRPr>
            </a:lvl9pPr>
          </a:lstStyle>
          <a:p>
            <a:pPr eaLnBrk="1" hangingPunct="1"/>
            <a:r>
              <a:rPr lang="en-US" altLang="en-US" b="1"/>
              <a:t>Find the length. Round to the nearest hundredth.</a:t>
            </a:r>
          </a:p>
        </p:txBody>
      </p:sp>
      <p:sp>
        <p:nvSpPr>
          <p:cNvPr id="31748" name="Rectangle 4"/>
          <p:cNvSpPr>
            <a:spLocks noChangeArrowheads="1"/>
          </p:cNvSpPr>
          <p:nvPr/>
        </p:nvSpPr>
        <p:spPr bwMode="auto">
          <a:xfrm>
            <a:off x="304800" y="2971800"/>
            <a:ext cx="63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Verdana" pitchFamily="34" charset="0"/>
              </a:defRPr>
            </a:lvl1pPr>
            <a:lvl2pPr marL="742950" indent="-285750" eaLnBrk="0" hangingPunct="0">
              <a:defRPr sz="2400">
                <a:solidFill>
                  <a:schemeClr val="tx1"/>
                </a:solidFill>
                <a:latin typeface="Verdana" pitchFamily="34" charset="0"/>
              </a:defRPr>
            </a:lvl2pPr>
            <a:lvl3pPr marL="1143000" indent="-228600" eaLnBrk="0" hangingPunct="0">
              <a:defRPr sz="2400">
                <a:solidFill>
                  <a:schemeClr val="tx1"/>
                </a:solidFill>
                <a:latin typeface="Verdana" pitchFamily="34" charset="0"/>
              </a:defRPr>
            </a:lvl3pPr>
            <a:lvl4pPr marL="1600200" indent="-228600" eaLnBrk="0" hangingPunct="0">
              <a:defRPr sz="2400">
                <a:solidFill>
                  <a:schemeClr val="tx1"/>
                </a:solidFill>
                <a:latin typeface="Verdana" pitchFamily="34" charset="0"/>
              </a:defRPr>
            </a:lvl4pPr>
            <a:lvl5pPr marL="2057400" indent="-228600" eaLnBrk="0" hangingPunct="0">
              <a:defRPr sz="2400">
                <a:solidFill>
                  <a:schemeClr val="tx1"/>
                </a:solidFill>
                <a:latin typeface="Verdana" pitchFamily="34" charset="0"/>
              </a:defRPr>
            </a:lvl5pPr>
            <a:lvl6pPr marL="2514600" indent="-228600" eaLnBrk="0" fontAlgn="base" hangingPunct="0">
              <a:spcBef>
                <a:spcPct val="0"/>
              </a:spcBef>
              <a:spcAft>
                <a:spcPct val="0"/>
              </a:spcAft>
              <a:defRPr sz="2400">
                <a:solidFill>
                  <a:schemeClr val="tx1"/>
                </a:solidFill>
                <a:latin typeface="Verdana" pitchFamily="34" charset="0"/>
              </a:defRPr>
            </a:lvl6pPr>
            <a:lvl7pPr marL="2971800" indent="-228600" eaLnBrk="0" fontAlgn="base" hangingPunct="0">
              <a:spcBef>
                <a:spcPct val="0"/>
              </a:spcBef>
              <a:spcAft>
                <a:spcPct val="0"/>
              </a:spcAft>
              <a:defRPr sz="2400">
                <a:solidFill>
                  <a:schemeClr val="tx1"/>
                </a:solidFill>
                <a:latin typeface="Verdana" pitchFamily="34" charset="0"/>
              </a:defRPr>
            </a:lvl7pPr>
            <a:lvl8pPr marL="3429000" indent="-228600" eaLnBrk="0" fontAlgn="base" hangingPunct="0">
              <a:spcBef>
                <a:spcPct val="0"/>
              </a:spcBef>
              <a:spcAft>
                <a:spcPct val="0"/>
              </a:spcAft>
              <a:defRPr sz="2400">
                <a:solidFill>
                  <a:schemeClr val="tx1"/>
                </a:solidFill>
                <a:latin typeface="Verdana" pitchFamily="34" charset="0"/>
              </a:defRPr>
            </a:lvl8pPr>
            <a:lvl9pPr marL="3886200" indent="-228600" eaLnBrk="0" fontAlgn="base" hangingPunct="0">
              <a:spcBef>
                <a:spcPct val="0"/>
              </a:spcBef>
              <a:spcAft>
                <a:spcPct val="0"/>
              </a:spcAft>
              <a:defRPr sz="2400">
                <a:solidFill>
                  <a:schemeClr val="tx1"/>
                </a:solidFill>
                <a:latin typeface="Verdana" pitchFamily="34" charset="0"/>
              </a:defRPr>
            </a:lvl9pPr>
          </a:lstStyle>
          <a:p>
            <a:pPr eaLnBrk="1" hangingPunct="1"/>
            <a:r>
              <a:rPr lang="en-US" altLang="en-US" b="1" i="1"/>
              <a:t>DF</a:t>
            </a:r>
          </a:p>
        </p:txBody>
      </p:sp>
      <p:pic>
        <p:nvPicPr>
          <p:cNvPr id="31749" name="Picture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15000" y="1600200"/>
            <a:ext cx="2438400" cy="2108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31750" name="Group 11"/>
          <p:cNvGrpSpPr>
            <a:grpSpLocks/>
          </p:cNvGrpSpPr>
          <p:nvPr/>
        </p:nvGrpSpPr>
        <p:grpSpPr bwMode="auto">
          <a:xfrm>
            <a:off x="381000" y="4267200"/>
            <a:ext cx="8458200" cy="1187450"/>
            <a:chOff x="288" y="2756"/>
            <a:chExt cx="5328" cy="748"/>
          </a:xfrm>
        </p:grpSpPr>
        <p:sp>
          <p:nvSpPr>
            <p:cNvPr id="31751" name="Rectangle 7"/>
            <p:cNvSpPr>
              <a:spLocks noChangeArrowheads="1"/>
            </p:cNvSpPr>
            <p:nvPr/>
          </p:nvSpPr>
          <p:spPr bwMode="auto">
            <a:xfrm>
              <a:off x="288" y="2756"/>
              <a:ext cx="5328" cy="7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Verdana" pitchFamily="34" charset="0"/>
                </a:defRPr>
              </a:lvl1pPr>
              <a:lvl2pPr marL="742950" indent="-285750" eaLnBrk="0" hangingPunct="0">
                <a:defRPr sz="2400">
                  <a:solidFill>
                    <a:schemeClr val="tx1"/>
                  </a:solidFill>
                  <a:latin typeface="Verdana" pitchFamily="34" charset="0"/>
                </a:defRPr>
              </a:lvl2pPr>
              <a:lvl3pPr marL="1143000" indent="-228600" eaLnBrk="0" hangingPunct="0">
                <a:defRPr sz="2400">
                  <a:solidFill>
                    <a:schemeClr val="tx1"/>
                  </a:solidFill>
                  <a:latin typeface="Verdana" pitchFamily="34" charset="0"/>
                </a:defRPr>
              </a:lvl3pPr>
              <a:lvl4pPr marL="1600200" indent="-228600" eaLnBrk="0" hangingPunct="0">
                <a:defRPr sz="2400">
                  <a:solidFill>
                    <a:schemeClr val="tx1"/>
                  </a:solidFill>
                  <a:latin typeface="Verdana" pitchFamily="34" charset="0"/>
                </a:defRPr>
              </a:lvl4pPr>
              <a:lvl5pPr marL="2057400" indent="-228600" eaLnBrk="0" hangingPunct="0">
                <a:defRPr sz="2400">
                  <a:solidFill>
                    <a:schemeClr val="tx1"/>
                  </a:solidFill>
                  <a:latin typeface="Verdana" pitchFamily="34" charset="0"/>
                </a:defRPr>
              </a:lvl5pPr>
              <a:lvl6pPr marL="2514600" indent="-228600" eaLnBrk="0" fontAlgn="base" hangingPunct="0">
                <a:spcBef>
                  <a:spcPct val="0"/>
                </a:spcBef>
                <a:spcAft>
                  <a:spcPct val="0"/>
                </a:spcAft>
                <a:defRPr sz="2400">
                  <a:solidFill>
                    <a:schemeClr val="tx1"/>
                  </a:solidFill>
                  <a:latin typeface="Verdana" pitchFamily="34" charset="0"/>
                </a:defRPr>
              </a:lvl6pPr>
              <a:lvl7pPr marL="2971800" indent="-228600" eaLnBrk="0" fontAlgn="base" hangingPunct="0">
                <a:spcBef>
                  <a:spcPct val="0"/>
                </a:spcBef>
                <a:spcAft>
                  <a:spcPct val="0"/>
                </a:spcAft>
                <a:defRPr sz="2400">
                  <a:solidFill>
                    <a:schemeClr val="tx1"/>
                  </a:solidFill>
                  <a:latin typeface="Verdana" pitchFamily="34" charset="0"/>
                </a:defRPr>
              </a:lvl7pPr>
              <a:lvl8pPr marL="3429000" indent="-228600" eaLnBrk="0" fontAlgn="base" hangingPunct="0">
                <a:spcBef>
                  <a:spcPct val="0"/>
                </a:spcBef>
                <a:spcAft>
                  <a:spcPct val="0"/>
                </a:spcAft>
                <a:defRPr sz="2400">
                  <a:solidFill>
                    <a:schemeClr val="tx1"/>
                  </a:solidFill>
                  <a:latin typeface="Verdana" pitchFamily="34" charset="0"/>
                </a:defRPr>
              </a:lvl8pPr>
              <a:lvl9pPr marL="3886200" indent="-228600" eaLnBrk="0" fontAlgn="base" hangingPunct="0">
                <a:spcBef>
                  <a:spcPct val="0"/>
                </a:spcBef>
                <a:spcAft>
                  <a:spcPct val="0"/>
                </a:spcAft>
                <a:defRPr sz="2400">
                  <a:solidFill>
                    <a:schemeClr val="tx1"/>
                  </a:solidFill>
                  <a:latin typeface="Verdana" pitchFamily="34" charset="0"/>
                </a:defRPr>
              </a:lvl9pPr>
            </a:lstStyle>
            <a:p>
              <a:pPr eaLnBrk="1" hangingPunct="1">
                <a:spcBef>
                  <a:spcPct val="50000"/>
                </a:spcBef>
              </a:pPr>
              <a:r>
                <a:rPr lang="en-US" altLang="en-US"/>
                <a:t>     is the hypotenuse. You are given EF, which is opposite to the given angle, </a:t>
              </a:r>
              <a:r>
                <a:rPr lang="en-US" altLang="en-US">
                  <a:sym typeface="Symbol" pitchFamily="18" charset="2"/>
                </a:rPr>
                <a:t></a:t>
              </a:r>
              <a:r>
                <a:rPr lang="en-US" altLang="en-US" i="1"/>
                <a:t>D</a:t>
              </a:r>
              <a:r>
                <a:rPr lang="en-US" altLang="en-US"/>
                <a:t>. Since the opposite side and hypotenuse are involved, use a sine ratio.</a:t>
              </a:r>
            </a:p>
          </p:txBody>
        </p:sp>
        <p:pic>
          <p:nvPicPr>
            <p:cNvPr id="31752" name="Picture 10" descr="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6" y="2784"/>
              <a:ext cx="294" cy="2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cSld>
  <p:clrMapOvr>
    <a:masterClrMapping/>
  </p:clrMapOvr>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ext Box 2"/>
          <p:cNvSpPr txBox="1">
            <a:spLocks noChangeArrowheads="1"/>
          </p:cNvSpPr>
          <p:nvPr/>
        </p:nvSpPr>
        <p:spPr bwMode="auto">
          <a:xfrm>
            <a:off x="0" y="838200"/>
            <a:ext cx="9144000" cy="457200"/>
          </a:xfrm>
          <a:prstGeom prst="rect">
            <a:avLst/>
          </a:prstGeom>
          <a:noFill/>
          <a:ln>
            <a:noFill/>
          </a:ln>
          <a:effectLst/>
          <a:extLst>
            <a:ext uri="{909E8E84-426E-40DD-AFC4-6F175D3DCCD1}">
              <a14:hiddenFill xmlns:a14="http://schemas.microsoft.com/office/drawing/2010/main">
                <a:gradFill rotWithShape="0">
                  <a:gsLst>
                    <a:gs pos="0">
                      <a:schemeClr val="accent2"/>
                    </a:gs>
                    <a:gs pos="100000">
                      <a:schemeClr val="accent1"/>
                    </a:gs>
                  </a:gsLst>
                  <a:path path="rect">
                    <a:fillToRect r="100000" b="100000"/>
                  </a:path>
                </a:gra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eaLnBrk="0" hangingPunct="0">
              <a:defRPr sz="2400">
                <a:solidFill>
                  <a:schemeClr val="tx1"/>
                </a:solidFill>
                <a:latin typeface="Verdana" pitchFamily="34" charset="0"/>
              </a:defRPr>
            </a:lvl1pPr>
            <a:lvl2pPr marL="742950" indent="-285750" eaLnBrk="0" hangingPunct="0">
              <a:defRPr sz="2400">
                <a:solidFill>
                  <a:schemeClr val="tx1"/>
                </a:solidFill>
                <a:latin typeface="Verdana" pitchFamily="34" charset="0"/>
              </a:defRPr>
            </a:lvl2pPr>
            <a:lvl3pPr marL="1143000" indent="-228600" eaLnBrk="0" hangingPunct="0">
              <a:defRPr sz="2400">
                <a:solidFill>
                  <a:schemeClr val="tx1"/>
                </a:solidFill>
                <a:latin typeface="Verdana" pitchFamily="34" charset="0"/>
              </a:defRPr>
            </a:lvl3pPr>
            <a:lvl4pPr marL="1600200" indent="-228600" eaLnBrk="0" hangingPunct="0">
              <a:defRPr sz="2400">
                <a:solidFill>
                  <a:schemeClr val="tx1"/>
                </a:solidFill>
                <a:latin typeface="Verdana" pitchFamily="34" charset="0"/>
              </a:defRPr>
            </a:lvl4pPr>
            <a:lvl5pPr marL="2057400" indent="-228600" eaLnBrk="0" hangingPunct="0">
              <a:defRPr sz="2400">
                <a:solidFill>
                  <a:schemeClr val="tx1"/>
                </a:solidFill>
                <a:latin typeface="Verdana" pitchFamily="34" charset="0"/>
              </a:defRPr>
            </a:lvl5pPr>
            <a:lvl6pPr marL="2514600" indent="-228600" eaLnBrk="0" fontAlgn="base" hangingPunct="0">
              <a:spcBef>
                <a:spcPct val="0"/>
              </a:spcBef>
              <a:spcAft>
                <a:spcPct val="0"/>
              </a:spcAft>
              <a:defRPr sz="2400">
                <a:solidFill>
                  <a:schemeClr val="tx1"/>
                </a:solidFill>
                <a:latin typeface="Verdana" pitchFamily="34" charset="0"/>
              </a:defRPr>
            </a:lvl6pPr>
            <a:lvl7pPr marL="2971800" indent="-228600" eaLnBrk="0" fontAlgn="base" hangingPunct="0">
              <a:spcBef>
                <a:spcPct val="0"/>
              </a:spcBef>
              <a:spcAft>
                <a:spcPct val="0"/>
              </a:spcAft>
              <a:defRPr sz="2400">
                <a:solidFill>
                  <a:schemeClr val="tx1"/>
                </a:solidFill>
                <a:latin typeface="Verdana" pitchFamily="34" charset="0"/>
              </a:defRPr>
            </a:lvl7pPr>
            <a:lvl8pPr marL="3429000" indent="-228600" eaLnBrk="0" fontAlgn="base" hangingPunct="0">
              <a:spcBef>
                <a:spcPct val="0"/>
              </a:spcBef>
              <a:spcAft>
                <a:spcPct val="0"/>
              </a:spcAft>
              <a:defRPr sz="2400">
                <a:solidFill>
                  <a:schemeClr val="tx1"/>
                </a:solidFill>
                <a:latin typeface="Verdana" pitchFamily="34" charset="0"/>
              </a:defRPr>
            </a:lvl8pPr>
            <a:lvl9pPr marL="3886200" indent="-228600" eaLnBrk="0" fontAlgn="base" hangingPunct="0">
              <a:spcBef>
                <a:spcPct val="0"/>
              </a:spcBef>
              <a:spcAft>
                <a:spcPct val="0"/>
              </a:spcAft>
              <a:defRPr sz="2400">
                <a:solidFill>
                  <a:schemeClr val="tx1"/>
                </a:solidFill>
                <a:latin typeface="Verdana" pitchFamily="34" charset="0"/>
              </a:defRPr>
            </a:lvl9pPr>
          </a:lstStyle>
          <a:p>
            <a:pPr algn="ctr">
              <a:spcBef>
                <a:spcPct val="50000"/>
              </a:spcBef>
            </a:pPr>
            <a:r>
              <a:rPr lang="en-US" altLang="en-US">
                <a:solidFill>
                  <a:srgbClr val="FF0000"/>
                </a:solidFill>
                <a:latin typeface="Arial Black" pitchFamily="34" charset="0"/>
              </a:rPr>
              <a:t>Check It Out!</a:t>
            </a:r>
            <a:r>
              <a:rPr lang="en-US" altLang="en-US">
                <a:solidFill>
                  <a:srgbClr val="006699"/>
                </a:solidFill>
                <a:latin typeface="Arial Black" pitchFamily="34" charset="0"/>
              </a:rPr>
              <a:t> Example 4a Continued </a:t>
            </a:r>
            <a:endParaRPr lang="en-US" altLang="en-US" sz="2600">
              <a:solidFill>
                <a:schemeClr val="accent2"/>
              </a:solidFill>
              <a:latin typeface="Arial MT Bl" charset="0"/>
            </a:endParaRPr>
          </a:p>
        </p:txBody>
      </p:sp>
      <p:pic>
        <p:nvPicPr>
          <p:cNvPr id="67602" name="Picture 18" descr="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2000" y="3200400"/>
            <a:ext cx="2914650" cy="781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7603" name="Rectangle 19"/>
          <p:cNvSpPr>
            <a:spLocks noChangeArrowheads="1"/>
          </p:cNvSpPr>
          <p:nvPr/>
        </p:nvSpPr>
        <p:spPr bwMode="auto">
          <a:xfrm>
            <a:off x="3886200" y="3352800"/>
            <a:ext cx="4383088"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Verdana" pitchFamily="34" charset="0"/>
              </a:defRPr>
            </a:lvl1pPr>
            <a:lvl2pPr marL="742950" indent="-285750" eaLnBrk="0" hangingPunct="0">
              <a:defRPr sz="2400">
                <a:solidFill>
                  <a:schemeClr val="tx1"/>
                </a:solidFill>
                <a:latin typeface="Verdana" pitchFamily="34" charset="0"/>
              </a:defRPr>
            </a:lvl2pPr>
            <a:lvl3pPr marL="1143000" indent="-228600" eaLnBrk="0" hangingPunct="0">
              <a:defRPr sz="2400">
                <a:solidFill>
                  <a:schemeClr val="tx1"/>
                </a:solidFill>
                <a:latin typeface="Verdana" pitchFamily="34" charset="0"/>
              </a:defRPr>
            </a:lvl3pPr>
            <a:lvl4pPr marL="1600200" indent="-228600" eaLnBrk="0" hangingPunct="0">
              <a:defRPr sz="2400">
                <a:solidFill>
                  <a:schemeClr val="tx1"/>
                </a:solidFill>
                <a:latin typeface="Verdana" pitchFamily="34" charset="0"/>
              </a:defRPr>
            </a:lvl4pPr>
            <a:lvl5pPr marL="2057400" indent="-228600" eaLnBrk="0" hangingPunct="0">
              <a:defRPr sz="2400">
                <a:solidFill>
                  <a:schemeClr val="tx1"/>
                </a:solidFill>
                <a:latin typeface="Verdana" pitchFamily="34" charset="0"/>
              </a:defRPr>
            </a:lvl5pPr>
            <a:lvl6pPr marL="2514600" indent="-228600" eaLnBrk="0" fontAlgn="base" hangingPunct="0">
              <a:spcBef>
                <a:spcPct val="0"/>
              </a:spcBef>
              <a:spcAft>
                <a:spcPct val="0"/>
              </a:spcAft>
              <a:defRPr sz="2400">
                <a:solidFill>
                  <a:schemeClr val="tx1"/>
                </a:solidFill>
                <a:latin typeface="Verdana" pitchFamily="34" charset="0"/>
              </a:defRPr>
            </a:lvl6pPr>
            <a:lvl7pPr marL="2971800" indent="-228600" eaLnBrk="0" fontAlgn="base" hangingPunct="0">
              <a:spcBef>
                <a:spcPct val="0"/>
              </a:spcBef>
              <a:spcAft>
                <a:spcPct val="0"/>
              </a:spcAft>
              <a:defRPr sz="2400">
                <a:solidFill>
                  <a:schemeClr val="tx1"/>
                </a:solidFill>
                <a:latin typeface="Verdana" pitchFamily="34" charset="0"/>
              </a:defRPr>
            </a:lvl7pPr>
            <a:lvl8pPr marL="3429000" indent="-228600" eaLnBrk="0" fontAlgn="base" hangingPunct="0">
              <a:spcBef>
                <a:spcPct val="0"/>
              </a:spcBef>
              <a:spcAft>
                <a:spcPct val="0"/>
              </a:spcAft>
              <a:defRPr sz="2400">
                <a:solidFill>
                  <a:schemeClr val="tx1"/>
                </a:solidFill>
                <a:latin typeface="Verdana" pitchFamily="34" charset="0"/>
              </a:defRPr>
            </a:lvl8pPr>
            <a:lvl9pPr marL="3886200" indent="-228600" eaLnBrk="0" fontAlgn="base" hangingPunct="0">
              <a:spcBef>
                <a:spcPct val="0"/>
              </a:spcBef>
              <a:spcAft>
                <a:spcPct val="0"/>
              </a:spcAft>
              <a:defRPr sz="2400">
                <a:solidFill>
                  <a:schemeClr val="tx1"/>
                </a:solidFill>
                <a:latin typeface="Verdana" pitchFamily="34" charset="0"/>
              </a:defRPr>
            </a:lvl9pPr>
          </a:lstStyle>
          <a:p>
            <a:pPr eaLnBrk="1" hangingPunct="1"/>
            <a:r>
              <a:rPr lang="en-US" altLang="en-US" i="1">
                <a:solidFill>
                  <a:srgbClr val="3333FF"/>
                </a:solidFill>
              </a:rPr>
              <a:t>Write a trigonometric ratio.</a:t>
            </a:r>
          </a:p>
        </p:txBody>
      </p:sp>
      <p:sp>
        <p:nvSpPr>
          <p:cNvPr id="67604" name="Rectangle 20"/>
          <p:cNvSpPr>
            <a:spLocks noChangeArrowheads="1"/>
          </p:cNvSpPr>
          <p:nvPr/>
        </p:nvSpPr>
        <p:spPr bwMode="auto">
          <a:xfrm>
            <a:off x="3962400" y="4343400"/>
            <a:ext cx="449262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Verdana" pitchFamily="34" charset="0"/>
              </a:defRPr>
            </a:lvl1pPr>
            <a:lvl2pPr marL="742950" indent="-285750" eaLnBrk="0" hangingPunct="0">
              <a:defRPr sz="2400">
                <a:solidFill>
                  <a:schemeClr val="tx1"/>
                </a:solidFill>
                <a:latin typeface="Verdana" pitchFamily="34" charset="0"/>
              </a:defRPr>
            </a:lvl2pPr>
            <a:lvl3pPr marL="1143000" indent="-228600" eaLnBrk="0" hangingPunct="0">
              <a:defRPr sz="2400">
                <a:solidFill>
                  <a:schemeClr val="tx1"/>
                </a:solidFill>
                <a:latin typeface="Verdana" pitchFamily="34" charset="0"/>
              </a:defRPr>
            </a:lvl3pPr>
            <a:lvl4pPr marL="1600200" indent="-228600" eaLnBrk="0" hangingPunct="0">
              <a:defRPr sz="2400">
                <a:solidFill>
                  <a:schemeClr val="tx1"/>
                </a:solidFill>
                <a:latin typeface="Verdana" pitchFamily="34" charset="0"/>
              </a:defRPr>
            </a:lvl4pPr>
            <a:lvl5pPr marL="2057400" indent="-228600" eaLnBrk="0" hangingPunct="0">
              <a:defRPr sz="2400">
                <a:solidFill>
                  <a:schemeClr val="tx1"/>
                </a:solidFill>
                <a:latin typeface="Verdana" pitchFamily="34" charset="0"/>
              </a:defRPr>
            </a:lvl5pPr>
            <a:lvl6pPr marL="2514600" indent="-228600" eaLnBrk="0" fontAlgn="base" hangingPunct="0">
              <a:spcBef>
                <a:spcPct val="0"/>
              </a:spcBef>
              <a:spcAft>
                <a:spcPct val="0"/>
              </a:spcAft>
              <a:defRPr sz="2400">
                <a:solidFill>
                  <a:schemeClr val="tx1"/>
                </a:solidFill>
                <a:latin typeface="Verdana" pitchFamily="34" charset="0"/>
              </a:defRPr>
            </a:lvl6pPr>
            <a:lvl7pPr marL="2971800" indent="-228600" eaLnBrk="0" fontAlgn="base" hangingPunct="0">
              <a:spcBef>
                <a:spcPct val="0"/>
              </a:spcBef>
              <a:spcAft>
                <a:spcPct val="0"/>
              </a:spcAft>
              <a:defRPr sz="2400">
                <a:solidFill>
                  <a:schemeClr val="tx1"/>
                </a:solidFill>
                <a:latin typeface="Verdana" pitchFamily="34" charset="0"/>
              </a:defRPr>
            </a:lvl7pPr>
            <a:lvl8pPr marL="3429000" indent="-228600" eaLnBrk="0" fontAlgn="base" hangingPunct="0">
              <a:spcBef>
                <a:spcPct val="0"/>
              </a:spcBef>
              <a:spcAft>
                <a:spcPct val="0"/>
              </a:spcAft>
              <a:defRPr sz="2400">
                <a:solidFill>
                  <a:schemeClr val="tx1"/>
                </a:solidFill>
                <a:latin typeface="Verdana" pitchFamily="34" charset="0"/>
              </a:defRPr>
            </a:lvl8pPr>
            <a:lvl9pPr marL="3886200" indent="-228600" eaLnBrk="0" fontAlgn="base" hangingPunct="0">
              <a:spcBef>
                <a:spcPct val="0"/>
              </a:spcBef>
              <a:spcAft>
                <a:spcPct val="0"/>
              </a:spcAft>
              <a:defRPr sz="2400">
                <a:solidFill>
                  <a:schemeClr val="tx1"/>
                </a:solidFill>
                <a:latin typeface="Verdana" pitchFamily="34" charset="0"/>
              </a:defRPr>
            </a:lvl9pPr>
          </a:lstStyle>
          <a:p>
            <a:pPr eaLnBrk="1" hangingPunct="1"/>
            <a:r>
              <a:rPr lang="en-US" altLang="en-US" i="1">
                <a:solidFill>
                  <a:srgbClr val="3333FF"/>
                </a:solidFill>
              </a:rPr>
              <a:t>Substitute the given values.</a:t>
            </a:r>
          </a:p>
        </p:txBody>
      </p:sp>
      <p:sp>
        <p:nvSpPr>
          <p:cNvPr id="67605" name="Rectangle 21"/>
          <p:cNvSpPr>
            <a:spLocks noChangeArrowheads="1"/>
          </p:cNvSpPr>
          <p:nvPr/>
        </p:nvSpPr>
        <p:spPr bwMode="auto">
          <a:xfrm>
            <a:off x="4038600" y="5105400"/>
            <a:ext cx="5105400"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457200" indent="-457200" eaLnBrk="0" hangingPunct="0">
              <a:defRPr sz="2400">
                <a:solidFill>
                  <a:schemeClr val="tx1"/>
                </a:solidFill>
                <a:latin typeface="Verdana" pitchFamily="34" charset="0"/>
              </a:defRPr>
            </a:lvl1pPr>
            <a:lvl2pPr marL="742950" indent="-285750" eaLnBrk="0" hangingPunct="0">
              <a:defRPr sz="2400">
                <a:solidFill>
                  <a:schemeClr val="tx1"/>
                </a:solidFill>
                <a:latin typeface="Verdana" pitchFamily="34" charset="0"/>
              </a:defRPr>
            </a:lvl2pPr>
            <a:lvl3pPr marL="1143000" indent="-228600" eaLnBrk="0" hangingPunct="0">
              <a:defRPr sz="2400">
                <a:solidFill>
                  <a:schemeClr val="tx1"/>
                </a:solidFill>
                <a:latin typeface="Verdana" pitchFamily="34" charset="0"/>
              </a:defRPr>
            </a:lvl3pPr>
            <a:lvl4pPr marL="1600200" indent="-228600" eaLnBrk="0" hangingPunct="0">
              <a:defRPr sz="2400">
                <a:solidFill>
                  <a:schemeClr val="tx1"/>
                </a:solidFill>
                <a:latin typeface="Verdana" pitchFamily="34" charset="0"/>
              </a:defRPr>
            </a:lvl4pPr>
            <a:lvl5pPr marL="2057400" indent="-228600" eaLnBrk="0" hangingPunct="0">
              <a:defRPr sz="2400">
                <a:solidFill>
                  <a:schemeClr val="tx1"/>
                </a:solidFill>
                <a:latin typeface="Verdana" pitchFamily="34" charset="0"/>
              </a:defRPr>
            </a:lvl5pPr>
            <a:lvl6pPr marL="2514600" indent="-228600" eaLnBrk="0" fontAlgn="base" hangingPunct="0">
              <a:spcBef>
                <a:spcPct val="0"/>
              </a:spcBef>
              <a:spcAft>
                <a:spcPct val="0"/>
              </a:spcAft>
              <a:defRPr sz="2400">
                <a:solidFill>
                  <a:schemeClr val="tx1"/>
                </a:solidFill>
                <a:latin typeface="Verdana" pitchFamily="34" charset="0"/>
              </a:defRPr>
            </a:lvl6pPr>
            <a:lvl7pPr marL="2971800" indent="-228600" eaLnBrk="0" fontAlgn="base" hangingPunct="0">
              <a:spcBef>
                <a:spcPct val="0"/>
              </a:spcBef>
              <a:spcAft>
                <a:spcPct val="0"/>
              </a:spcAft>
              <a:defRPr sz="2400">
                <a:solidFill>
                  <a:schemeClr val="tx1"/>
                </a:solidFill>
                <a:latin typeface="Verdana" pitchFamily="34" charset="0"/>
              </a:defRPr>
            </a:lvl7pPr>
            <a:lvl8pPr marL="3429000" indent="-228600" eaLnBrk="0" fontAlgn="base" hangingPunct="0">
              <a:spcBef>
                <a:spcPct val="0"/>
              </a:spcBef>
              <a:spcAft>
                <a:spcPct val="0"/>
              </a:spcAft>
              <a:defRPr sz="2400">
                <a:solidFill>
                  <a:schemeClr val="tx1"/>
                </a:solidFill>
                <a:latin typeface="Verdana" pitchFamily="34" charset="0"/>
              </a:defRPr>
            </a:lvl8pPr>
            <a:lvl9pPr marL="3886200" indent="-228600" eaLnBrk="0" fontAlgn="base" hangingPunct="0">
              <a:spcBef>
                <a:spcPct val="0"/>
              </a:spcBef>
              <a:spcAft>
                <a:spcPct val="0"/>
              </a:spcAft>
              <a:defRPr sz="2400">
                <a:solidFill>
                  <a:schemeClr val="tx1"/>
                </a:solidFill>
                <a:latin typeface="Verdana" pitchFamily="34" charset="0"/>
              </a:defRPr>
            </a:lvl9pPr>
          </a:lstStyle>
          <a:p>
            <a:pPr eaLnBrk="1" hangingPunct="1"/>
            <a:r>
              <a:rPr lang="en-US" altLang="en-US" i="1">
                <a:solidFill>
                  <a:srgbClr val="3333FF"/>
                </a:solidFill>
              </a:rPr>
              <a:t>Multiply both sides by DF and divide by sin 51°.</a:t>
            </a:r>
          </a:p>
        </p:txBody>
      </p:sp>
      <p:sp>
        <p:nvSpPr>
          <p:cNvPr id="67606" name="Rectangle 22"/>
          <p:cNvSpPr>
            <a:spLocks noChangeArrowheads="1"/>
          </p:cNvSpPr>
          <p:nvPr/>
        </p:nvSpPr>
        <p:spPr bwMode="auto">
          <a:xfrm>
            <a:off x="4038600" y="5867400"/>
            <a:ext cx="38862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Verdana" pitchFamily="34" charset="0"/>
              </a:defRPr>
            </a:lvl1pPr>
            <a:lvl2pPr marL="742950" indent="-285750" eaLnBrk="0" hangingPunct="0">
              <a:defRPr sz="2400">
                <a:solidFill>
                  <a:schemeClr val="tx1"/>
                </a:solidFill>
                <a:latin typeface="Verdana" pitchFamily="34" charset="0"/>
              </a:defRPr>
            </a:lvl2pPr>
            <a:lvl3pPr marL="1143000" indent="-228600" eaLnBrk="0" hangingPunct="0">
              <a:defRPr sz="2400">
                <a:solidFill>
                  <a:schemeClr val="tx1"/>
                </a:solidFill>
                <a:latin typeface="Verdana" pitchFamily="34" charset="0"/>
              </a:defRPr>
            </a:lvl3pPr>
            <a:lvl4pPr marL="1600200" indent="-228600" eaLnBrk="0" hangingPunct="0">
              <a:defRPr sz="2400">
                <a:solidFill>
                  <a:schemeClr val="tx1"/>
                </a:solidFill>
                <a:latin typeface="Verdana" pitchFamily="34" charset="0"/>
              </a:defRPr>
            </a:lvl4pPr>
            <a:lvl5pPr marL="2057400" indent="-228600" eaLnBrk="0" hangingPunct="0">
              <a:defRPr sz="2400">
                <a:solidFill>
                  <a:schemeClr val="tx1"/>
                </a:solidFill>
                <a:latin typeface="Verdana" pitchFamily="34" charset="0"/>
              </a:defRPr>
            </a:lvl5pPr>
            <a:lvl6pPr marL="2514600" indent="-228600" eaLnBrk="0" fontAlgn="base" hangingPunct="0">
              <a:spcBef>
                <a:spcPct val="0"/>
              </a:spcBef>
              <a:spcAft>
                <a:spcPct val="0"/>
              </a:spcAft>
              <a:defRPr sz="2400">
                <a:solidFill>
                  <a:schemeClr val="tx1"/>
                </a:solidFill>
                <a:latin typeface="Verdana" pitchFamily="34" charset="0"/>
              </a:defRPr>
            </a:lvl6pPr>
            <a:lvl7pPr marL="2971800" indent="-228600" eaLnBrk="0" fontAlgn="base" hangingPunct="0">
              <a:spcBef>
                <a:spcPct val="0"/>
              </a:spcBef>
              <a:spcAft>
                <a:spcPct val="0"/>
              </a:spcAft>
              <a:defRPr sz="2400">
                <a:solidFill>
                  <a:schemeClr val="tx1"/>
                </a:solidFill>
                <a:latin typeface="Verdana" pitchFamily="34" charset="0"/>
              </a:defRPr>
            </a:lvl7pPr>
            <a:lvl8pPr marL="3429000" indent="-228600" eaLnBrk="0" fontAlgn="base" hangingPunct="0">
              <a:spcBef>
                <a:spcPct val="0"/>
              </a:spcBef>
              <a:spcAft>
                <a:spcPct val="0"/>
              </a:spcAft>
              <a:defRPr sz="2400">
                <a:solidFill>
                  <a:schemeClr val="tx1"/>
                </a:solidFill>
                <a:latin typeface="Verdana" pitchFamily="34" charset="0"/>
              </a:defRPr>
            </a:lvl8pPr>
            <a:lvl9pPr marL="3886200" indent="-228600" eaLnBrk="0" fontAlgn="base" hangingPunct="0">
              <a:spcBef>
                <a:spcPct val="0"/>
              </a:spcBef>
              <a:spcAft>
                <a:spcPct val="0"/>
              </a:spcAft>
              <a:defRPr sz="2400">
                <a:solidFill>
                  <a:schemeClr val="tx1"/>
                </a:solidFill>
                <a:latin typeface="Verdana" pitchFamily="34" charset="0"/>
              </a:defRPr>
            </a:lvl9pPr>
          </a:lstStyle>
          <a:p>
            <a:pPr eaLnBrk="1" hangingPunct="1"/>
            <a:r>
              <a:rPr lang="en-US" altLang="en-US" i="1">
                <a:solidFill>
                  <a:srgbClr val="3333FF"/>
                </a:solidFill>
              </a:rPr>
              <a:t>Simplify the expression.</a:t>
            </a:r>
          </a:p>
        </p:txBody>
      </p:sp>
      <p:pic>
        <p:nvPicPr>
          <p:cNvPr id="67607" name="Picture 23" descr="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3400" y="4191000"/>
            <a:ext cx="1714500" cy="723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7609" name="Text Box 25"/>
          <p:cNvSpPr txBox="1">
            <a:spLocks noChangeArrowheads="1"/>
          </p:cNvSpPr>
          <p:nvPr/>
        </p:nvSpPr>
        <p:spPr bwMode="auto">
          <a:xfrm>
            <a:off x="838200" y="5867400"/>
            <a:ext cx="3352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Verdana" pitchFamily="34" charset="0"/>
              </a:defRPr>
            </a:lvl1pPr>
            <a:lvl2pPr marL="742950" indent="-285750" eaLnBrk="0" hangingPunct="0">
              <a:defRPr sz="2400">
                <a:solidFill>
                  <a:schemeClr val="tx1"/>
                </a:solidFill>
                <a:latin typeface="Verdana" pitchFamily="34" charset="0"/>
              </a:defRPr>
            </a:lvl2pPr>
            <a:lvl3pPr marL="1143000" indent="-228600" eaLnBrk="0" hangingPunct="0">
              <a:defRPr sz="2400">
                <a:solidFill>
                  <a:schemeClr val="tx1"/>
                </a:solidFill>
                <a:latin typeface="Verdana" pitchFamily="34" charset="0"/>
              </a:defRPr>
            </a:lvl3pPr>
            <a:lvl4pPr marL="1600200" indent="-228600" eaLnBrk="0" hangingPunct="0">
              <a:defRPr sz="2400">
                <a:solidFill>
                  <a:schemeClr val="tx1"/>
                </a:solidFill>
                <a:latin typeface="Verdana" pitchFamily="34" charset="0"/>
              </a:defRPr>
            </a:lvl4pPr>
            <a:lvl5pPr marL="2057400" indent="-228600" eaLnBrk="0" hangingPunct="0">
              <a:defRPr sz="2400">
                <a:solidFill>
                  <a:schemeClr val="tx1"/>
                </a:solidFill>
                <a:latin typeface="Verdana" pitchFamily="34" charset="0"/>
              </a:defRPr>
            </a:lvl5pPr>
            <a:lvl6pPr marL="2514600" indent="-228600" eaLnBrk="0" fontAlgn="base" hangingPunct="0">
              <a:spcBef>
                <a:spcPct val="0"/>
              </a:spcBef>
              <a:spcAft>
                <a:spcPct val="0"/>
              </a:spcAft>
              <a:defRPr sz="2400">
                <a:solidFill>
                  <a:schemeClr val="tx1"/>
                </a:solidFill>
                <a:latin typeface="Verdana" pitchFamily="34" charset="0"/>
              </a:defRPr>
            </a:lvl6pPr>
            <a:lvl7pPr marL="2971800" indent="-228600" eaLnBrk="0" fontAlgn="base" hangingPunct="0">
              <a:spcBef>
                <a:spcPct val="0"/>
              </a:spcBef>
              <a:spcAft>
                <a:spcPct val="0"/>
              </a:spcAft>
              <a:defRPr sz="2400">
                <a:solidFill>
                  <a:schemeClr val="tx1"/>
                </a:solidFill>
                <a:latin typeface="Verdana" pitchFamily="34" charset="0"/>
              </a:defRPr>
            </a:lvl7pPr>
            <a:lvl8pPr marL="3429000" indent="-228600" eaLnBrk="0" fontAlgn="base" hangingPunct="0">
              <a:spcBef>
                <a:spcPct val="0"/>
              </a:spcBef>
              <a:spcAft>
                <a:spcPct val="0"/>
              </a:spcAft>
              <a:defRPr sz="2400">
                <a:solidFill>
                  <a:schemeClr val="tx1"/>
                </a:solidFill>
                <a:latin typeface="Verdana" pitchFamily="34" charset="0"/>
              </a:defRPr>
            </a:lvl8pPr>
            <a:lvl9pPr marL="3886200" indent="-228600" eaLnBrk="0" fontAlgn="base" hangingPunct="0">
              <a:spcBef>
                <a:spcPct val="0"/>
              </a:spcBef>
              <a:spcAft>
                <a:spcPct val="0"/>
              </a:spcAft>
              <a:defRPr sz="2400">
                <a:solidFill>
                  <a:schemeClr val="tx1"/>
                </a:solidFill>
                <a:latin typeface="Verdana" pitchFamily="34" charset="0"/>
              </a:defRPr>
            </a:lvl9pPr>
          </a:lstStyle>
          <a:p>
            <a:pPr eaLnBrk="1" hangingPunct="1">
              <a:spcBef>
                <a:spcPct val="50000"/>
              </a:spcBef>
            </a:pPr>
            <a:r>
              <a:rPr lang="en-US" altLang="en-US" i="1"/>
              <a:t>DF</a:t>
            </a:r>
            <a:r>
              <a:rPr lang="en-US" altLang="en-US"/>
              <a:t> </a:t>
            </a:r>
            <a:r>
              <a:rPr lang="en-US" altLang="en-US">
                <a:sym typeface="Symbol" pitchFamily="18" charset="2"/>
              </a:rPr>
              <a:t> 21.87 cm</a:t>
            </a:r>
          </a:p>
        </p:txBody>
      </p:sp>
      <p:pic>
        <p:nvPicPr>
          <p:cNvPr id="32778" name="Picture 2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48000" y="1295400"/>
            <a:ext cx="1981200" cy="17129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7611" name="Picture 27" descr="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90600" y="4953000"/>
            <a:ext cx="1800225" cy="781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grpId="0" nodeType="afterEffect">
                                  <p:stCondLst>
                                    <p:cond delay="0"/>
                                  </p:stCondLst>
                                  <p:childTnLst>
                                    <p:set>
                                      <p:cBhvr>
                                        <p:cTn id="6" dur="1" fill="hold">
                                          <p:stCondLst>
                                            <p:cond delay="0"/>
                                          </p:stCondLst>
                                        </p:cTn>
                                        <p:tgtEl>
                                          <p:spTgt spid="67603"/>
                                        </p:tgtEl>
                                        <p:attrNameLst>
                                          <p:attrName>style.visibility</p:attrName>
                                        </p:attrNameLst>
                                      </p:cBhvr>
                                      <p:to>
                                        <p:strVal val="visible"/>
                                      </p:to>
                                    </p:set>
                                    <p:animEffect transition="in" filter="dissolve">
                                      <p:cBhvr>
                                        <p:cTn id="7" dur="500"/>
                                        <p:tgtEl>
                                          <p:spTgt spid="67603"/>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nodeType="clickEffect">
                                  <p:stCondLst>
                                    <p:cond delay="0"/>
                                  </p:stCondLst>
                                  <p:childTnLst>
                                    <p:set>
                                      <p:cBhvr>
                                        <p:cTn id="11" dur="1" fill="hold">
                                          <p:stCondLst>
                                            <p:cond delay="0"/>
                                          </p:stCondLst>
                                        </p:cTn>
                                        <p:tgtEl>
                                          <p:spTgt spid="67602"/>
                                        </p:tgtEl>
                                        <p:attrNameLst>
                                          <p:attrName>style.visibility</p:attrName>
                                        </p:attrNameLst>
                                      </p:cBhvr>
                                      <p:to>
                                        <p:strVal val="visible"/>
                                      </p:to>
                                    </p:set>
                                    <p:animEffect transition="in" filter="dissolve">
                                      <p:cBhvr>
                                        <p:cTn id="12" dur="500"/>
                                        <p:tgtEl>
                                          <p:spTgt spid="67602"/>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67604"/>
                                        </p:tgtEl>
                                        <p:attrNameLst>
                                          <p:attrName>style.visibility</p:attrName>
                                        </p:attrNameLst>
                                      </p:cBhvr>
                                      <p:to>
                                        <p:strVal val="visible"/>
                                      </p:to>
                                    </p:set>
                                    <p:animEffect transition="in" filter="dissolve">
                                      <p:cBhvr>
                                        <p:cTn id="17" dur="500"/>
                                        <p:tgtEl>
                                          <p:spTgt spid="67604"/>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9" presetClass="entr" presetSubtype="0" fill="hold" nodeType="clickEffect">
                                  <p:stCondLst>
                                    <p:cond delay="0"/>
                                  </p:stCondLst>
                                  <p:childTnLst>
                                    <p:set>
                                      <p:cBhvr>
                                        <p:cTn id="21" dur="1" fill="hold">
                                          <p:stCondLst>
                                            <p:cond delay="0"/>
                                          </p:stCondLst>
                                        </p:cTn>
                                        <p:tgtEl>
                                          <p:spTgt spid="67607"/>
                                        </p:tgtEl>
                                        <p:attrNameLst>
                                          <p:attrName>style.visibility</p:attrName>
                                        </p:attrNameLst>
                                      </p:cBhvr>
                                      <p:to>
                                        <p:strVal val="visible"/>
                                      </p:to>
                                    </p:set>
                                    <p:animEffect transition="in" filter="dissolve">
                                      <p:cBhvr>
                                        <p:cTn id="22" dur="500"/>
                                        <p:tgtEl>
                                          <p:spTgt spid="67607"/>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9" presetClass="entr" presetSubtype="0" fill="hold" grpId="0" nodeType="clickEffect">
                                  <p:stCondLst>
                                    <p:cond delay="0"/>
                                  </p:stCondLst>
                                  <p:childTnLst>
                                    <p:set>
                                      <p:cBhvr>
                                        <p:cTn id="26" dur="1" fill="hold">
                                          <p:stCondLst>
                                            <p:cond delay="0"/>
                                          </p:stCondLst>
                                        </p:cTn>
                                        <p:tgtEl>
                                          <p:spTgt spid="67605"/>
                                        </p:tgtEl>
                                        <p:attrNameLst>
                                          <p:attrName>style.visibility</p:attrName>
                                        </p:attrNameLst>
                                      </p:cBhvr>
                                      <p:to>
                                        <p:strVal val="visible"/>
                                      </p:to>
                                    </p:set>
                                    <p:animEffect transition="in" filter="dissolve">
                                      <p:cBhvr>
                                        <p:cTn id="27" dur="500"/>
                                        <p:tgtEl>
                                          <p:spTgt spid="67605"/>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4" presetClass="entr" presetSubtype="16" fill="hold" nodeType="clickEffect">
                                  <p:stCondLst>
                                    <p:cond delay="0"/>
                                  </p:stCondLst>
                                  <p:childTnLst>
                                    <p:set>
                                      <p:cBhvr>
                                        <p:cTn id="31" dur="1" fill="hold">
                                          <p:stCondLst>
                                            <p:cond delay="0"/>
                                          </p:stCondLst>
                                        </p:cTn>
                                        <p:tgtEl>
                                          <p:spTgt spid="67611"/>
                                        </p:tgtEl>
                                        <p:attrNameLst>
                                          <p:attrName>style.visibility</p:attrName>
                                        </p:attrNameLst>
                                      </p:cBhvr>
                                      <p:to>
                                        <p:strVal val="visible"/>
                                      </p:to>
                                    </p:set>
                                    <p:animEffect transition="in" filter="box(in)">
                                      <p:cBhvr>
                                        <p:cTn id="32" dur="500"/>
                                        <p:tgtEl>
                                          <p:spTgt spid="67611"/>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9" presetClass="entr" presetSubtype="0" fill="hold" grpId="0" nodeType="clickEffect">
                                  <p:stCondLst>
                                    <p:cond delay="0"/>
                                  </p:stCondLst>
                                  <p:childTnLst>
                                    <p:set>
                                      <p:cBhvr>
                                        <p:cTn id="36" dur="1" fill="hold">
                                          <p:stCondLst>
                                            <p:cond delay="0"/>
                                          </p:stCondLst>
                                        </p:cTn>
                                        <p:tgtEl>
                                          <p:spTgt spid="67606"/>
                                        </p:tgtEl>
                                        <p:attrNameLst>
                                          <p:attrName>style.visibility</p:attrName>
                                        </p:attrNameLst>
                                      </p:cBhvr>
                                      <p:to>
                                        <p:strVal val="visible"/>
                                      </p:to>
                                    </p:set>
                                    <p:animEffect transition="in" filter="dissolve">
                                      <p:cBhvr>
                                        <p:cTn id="37" dur="500"/>
                                        <p:tgtEl>
                                          <p:spTgt spid="67606"/>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9" presetClass="entr" presetSubtype="0" fill="hold" grpId="0" nodeType="clickEffect">
                                  <p:stCondLst>
                                    <p:cond delay="0"/>
                                  </p:stCondLst>
                                  <p:childTnLst>
                                    <p:set>
                                      <p:cBhvr>
                                        <p:cTn id="41" dur="1" fill="hold">
                                          <p:stCondLst>
                                            <p:cond delay="0"/>
                                          </p:stCondLst>
                                        </p:cTn>
                                        <p:tgtEl>
                                          <p:spTgt spid="67609"/>
                                        </p:tgtEl>
                                        <p:attrNameLst>
                                          <p:attrName>style.visibility</p:attrName>
                                        </p:attrNameLst>
                                      </p:cBhvr>
                                      <p:to>
                                        <p:strVal val="visible"/>
                                      </p:to>
                                    </p:set>
                                    <p:animEffect transition="in" filter="dissolve">
                                      <p:cBhvr>
                                        <p:cTn id="42" dur="500"/>
                                        <p:tgtEl>
                                          <p:spTgt spid="6760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7603" grpId="0"/>
      <p:bldP spid="67604" grpId="0"/>
      <p:bldP spid="67605" grpId="0"/>
      <p:bldP spid="67606" grpId="0"/>
      <p:bldP spid="67609"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ext Box 2"/>
          <p:cNvSpPr txBox="1">
            <a:spLocks noChangeArrowheads="1"/>
          </p:cNvSpPr>
          <p:nvPr/>
        </p:nvSpPr>
        <p:spPr bwMode="auto">
          <a:xfrm>
            <a:off x="0" y="838200"/>
            <a:ext cx="9144000" cy="457200"/>
          </a:xfrm>
          <a:prstGeom prst="rect">
            <a:avLst/>
          </a:prstGeom>
          <a:noFill/>
          <a:ln>
            <a:noFill/>
          </a:ln>
          <a:effectLst/>
          <a:extLst>
            <a:ext uri="{909E8E84-426E-40DD-AFC4-6F175D3DCCD1}">
              <a14:hiddenFill xmlns:a14="http://schemas.microsoft.com/office/drawing/2010/main">
                <a:gradFill rotWithShape="0">
                  <a:gsLst>
                    <a:gs pos="0">
                      <a:schemeClr val="accent2"/>
                    </a:gs>
                    <a:gs pos="100000">
                      <a:schemeClr val="accent1"/>
                    </a:gs>
                  </a:gsLst>
                  <a:path path="rect">
                    <a:fillToRect r="100000" b="100000"/>
                  </a:path>
                </a:gra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eaLnBrk="0" hangingPunct="0">
              <a:defRPr sz="2400">
                <a:solidFill>
                  <a:schemeClr val="tx1"/>
                </a:solidFill>
                <a:latin typeface="Verdana" pitchFamily="34" charset="0"/>
              </a:defRPr>
            </a:lvl1pPr>
            <a:lvl2pPr marL="742950" indent="-285750" eaLnBrk="0" hangingPunct="0">
              <a:defRPr sz="2400">
                <a:solidFill>
                  <a:schemeClr val="tx1"/>
                </a:solidFill>
                <a:latin typeface="Verdana" pitchFamily="34" charset="0"/>
              </a:defRPr>
            </a:lvl2pPr>
            <a:lvl3pPr marL="1143000" indent="-228600" eaLnBrk="0" hangingPunct="0">
              <a:defRPr sz="2400">
                <a:solidFill>
                  <a:schemeClr val="tx1"/>
                </a:solidFill>
                <a:latin typeface="Verdana" pitchFamily="34" charset="0"/>
              </a:defRPr>
            </a:lvl3pPr>
            <a:lvl4pPr marL="1600200" indent="-228600" eaLnBrk="0" hangingPunct="0">
              <a:defRPr sz="2400">
                <a:solidFill>
                  <a:schemeClr val="tx1"/>
                </a:solidFill>
                <a:latin typeface="Verdana" pitchFamily="34" charset="0"/>
              </a:defRPr>
            </a:lvl4pPr>
            <a:lvl5pPr marL="2057400" indent="-228600" eaLnBrk="0" hangingPunct="0">
              <a:defRPr sz="2400">
                <a:solidFill>
                  <a:schemeClr val="tx1"/>
                </a:solidFill>
                <a:latin typeface="Verdana" pitchFamily="34" charset="0"/>
              </a:defRPr>
            </a:lvl5pPr>
            <a:lvl6pPr marL="2514600" indent="-228600" eaLnBrk="0" fontAlgn="base" hangingPunct="0">
              <a:spcBef>
                <a:spcPct val="0"/>
              </a:spcBef>
              <a:spcAft>
                <a:spcPct val="0"/>
              </a:spcAft>
              <a:defRPr sz="2400">
                <a:solidFill>
                  <a:schemeClr val="tx1"/>
                </a:solidFill>
                <a:latin typeface="Verdana" pitchFamily="34" charset="0"/>
              </a:defRPr>
            </a:lvl6pPr>
            <a:lvl7pPr marL="2971800" indent="-228600" eaLnBrk="0" fontAlgn="base" hangingPunct="0">
              <a:spcBef>
                <a:spcPct val="0"/>
              </a:spcBef>
              <a:spcAft>
                <a:spcPct val="0"/>
              </a:spcAft>
              <a:defRPr sz="2400">
                <a:solidFill>
                  <a:schemeClr val="tx1"/>
                </a:solidFill>
                <a:latin typeface="Verdana" pitchFamily="34" charset="0"/>
              </a:defRPr>
            </a:lvl7pPr>
            <a:lvl8pPr marL="3429000" indent="-228600" eaLnBrk="0" fontAlgn="base" hangingPunct="0">
              <a:spcBef>
                <a:spcPct val="0"/>
              </a:spcBef>
              <a:spcAft>
                <a:spcPct val="0"/>
              </a:spcAft>
              <a:defRPr sz="2400">
                <a:solidFill>
                  <a:schemeClr val="tx1"/>
                </a:solidFill>
                <a:latin typeface="Verdana" pitchFamily="34" charset="0"/>
              </a:defRPr>
            </a:lvl8pPr>
            <a:lvl9pPr marL="3886200" indent="-228600" eaLnBrk="0" fontAlgn="base" hangingPunct="0">
              <a:spcBef>
                <a:spcPct val="0"/>
              </a:spcBef>
              <a:spcAft>
                <a:spcPct val="0"/>
              </a:spcAft>
              <a:defRPr sz="2400">
                <a:solidFill>
                  <a:schemeClr val="tx1"/>
                </a:solidFill>
                <a:latin typeface="Verdana" pitchFamily="34" charset="0"/>
              </a:defRPr>
            </a:lvl9pPr>
          </a:lstStyle>
          <a:p>
            <a:pPr algn="ctr">
              <a:spcBef>
                <a:spcPct val="50000"/>
              </a:spcBef>
            </a:pPr>
            <a:r>
              <a:rPr lang="en-US" altLang="en-US">
                <a:solidFill>
                  <a:srgbClr val="FF0000"/>
                </a:solidFill>
                <a:latin typeface="Arial Black" pitchFamily="34" charset="0"/>
              </a:rPr>
              <a:t>Check It Out!</a:t>
            </a:r>
            <a:r>
              <a:rPr lang="en-US" altLang="en-US">
                <a:solidFill>
                  <a:srgbClr val="006699"/>
                </a:solidFill>
                <a:latin typeface="Arial Black" pitchFamily="34" charset="0"/>
              </a:rPr>
              <a:t> Example 4b </a:t>
            </a:r>
            <a:endParaRPr lang="en-US" altLang="en-US" sz="2600">
              <a:solidFill>
                <a:schemeClr val="accent2"/>
              </a:solidFill>
              <a:latin typeface="Arial MT Bl" charset="0"/>
            </a:endParaRPr>
          </a:p>
        </p:txBody>
      </p:sp>
      <p:sp>
        <p:nvSpPr>
          <p:cNvPr id="33795" name="Rectangle 3"/>
          <p:cNvSpPr>
            <a:spLocks noChangeArrowheads="1"/>
          </p:cNvSpPr>
          <p:nvPr/>
        </p:nvSpPr>
        <p:spPr bwMode="auto">
          <a:xfrm>
            <a:off x="152400" y="1616075"/>
            <a:ext cx="5943600"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Verdana" pitchFamily="34" charset="0"/>
              </a:defRPr>
            </a:lvl1pPr>
            <a:lvl2pPr marL="742950" indent="-285750" eaLnBrk="0" hangingPunct="0">
              <a:defRPr sz="2400">
                <a:solidFill>
                  <a:schemeClr val="tx1"/>
                </a:solidFill>
                <a:latin typeface="Verdana" pitchFamily="34" charset="0"/>
              </a:defRPr>
            </a:lvl2pPr>
            <a:lvl3pPr marL="1143000" indent="-228600" eaLnBrk="0" hangingPunct="0">
              <a:defRPr sz="2400">
                <a:solidFill>
                  <a:schemeClr val="tx1"/>
                </a:solidFill>
                <a:latin typeface="Verdana" pitchFamily="34" charset="0"/>
              </a:defRPr>
            </a:lvl3pPr>
            <a:lvl4pPr marL="1600200" indent="-228600" eaLnBrk="0" hangingPunct="0">
              <a:defRPr sz="2400">
                <a:solidFill>
                  <a:schemeClr val="tx1"/>
                </a:solidFill>
                <a:latin typeface="Verdana" pitchFamily="34" charset="0"/>
              </a:defRPr>
            </a:lvl4pPr>
            <a:lvl5pPr marL="2057400" indent="-228600" eaLnBrk="0" hangingPunct="0">
              <a:defRPr sz="2400">
                <a:solidFill>
                  <a:schemeClr val="tx1"/>
                </a:solidFill>
                <a:latin typeface="Verdana" pitchFamily="34" charset="0"/>
              </a:defRPr>
            </a:lvl5pPr>
            <a:lvl6pPr marL="2514600" indent="-228600" eaLnBrk="0" fontAlgn="base" hangingPunct="0">
              <a:spcBef>
                <a:spcPct val="0"/>
              </a:spcBef>
              <a:spcAft>
                <a:spcPct val="0"/>
              </a:spcAft>
              <a:defRPr sz="2400">
                <a:solidFill>
                  <a:schemeClr val="tx1"/>
                </a:solidFill>
                <a:latin typeface="Verdana" pitchFamily="34" charset="0"/>
              </a:defRPr>
            </a:lvl6pPr>
            <a:lvl7pPr marL="2971800" indent="-228600" eaLnBrk="0" fontAlgn="base" hangingPunct="0">
              <a:spcBef>
                <a:spcPct val="0"/>
              </a:spcBef>
              <a:spcAft>
                <a:spcPct val="0"/>
              </a:spcAft>
              <a:defRPr sz="2400">
                <a:solidFill>
                  <a:schemeClr val="tx1"/>
                </a:solidFill>
                <a:latin typeface="Verdana" pitchFamily="34" charset="0"/>
              </a:defRPr>
            </a:lvl7pPr>
            <a:lvl8pPr marL="3429000" indent="-228600" eaLnBrk="0" fontAlgn="base" hangingPunct="0">
              <a:spcBef>
                <a:spcPct val="0"/>
              </a:spcBef>
              <a:spcAft>
                <a:spcPct val="0"/>
              </a:spcAft>
              <a:defRPr sz="2400">
                <a:solidFill>
                  <a:schemeClr val="tx1"/>
                </a:solidFill>
                <a:latin typeface="Verdana" pitchFamily="34" charset="0"/>
              </a:defRPr>
            </a:lvl8pPr>
            <a:lvl9pPr marL="3886200" indent="-228600" eaLnBrk="0" fontAlgn="base" hangingPunct="0">
              <a:spcBef>
                <a:spcPct val="0"/>
              </a:spcBef>
              <a:spcAft>
                <a:spcPct val="0"/>
              </a:spcAft>
              <a:defRPr sz="2400">
                <a:solidFill>
                  <a:schemeClr val="tx1"/>
                </a:solidFill>
                <a:latin typeface="Verdana" pitchFamily="34" charset="0"/>
              </a:defRPr>
            </a:lvl9pPr>
          </a:lstStyle>
          <a:p>
            <a:pPr eaLnBrk="1" hangingPunct="1"/>
            <a:r>
              <a:rPr lang="en-US" altLang="en-US" b="1"/>
              <a:t>Find the length. Round to the nearest hundredth.</a:t>
            </a:r>
          </a:p>
        </p:txBody>
      </p:sp>
      <p:sp>
        <p:nvSpPr>
          <p:cNvPr id="33796" name="Rectangle 5"/>
          <p:cNvSpPr>
            <a:spLocks noChangeArrowheads="1"/>
          </p:cNvSpPr>
          <p:nvPr/>
        </p:nvSpPr>
        <p:spPr bwMode="auto">
          <a:xfrm>
            <a:off x="228600" y="2590800"/>
            <a:ext cx="60801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Verdana" pitchFamily="34" charset="0"/>
              </a:defRPr>
            </a:lvl1pPr>
            <a:lvl2pPr marL="742950" indent="-285750" eaLnBrk="0" hangingPunct="0">
              <a:defRPr sz="2400">
                <a:solidFill>
                  <a:schemeClr val="tx1"/>
                </a:solidFill>
                <a:latin typeface="Verdana" pitchFamily="34" charset="0"/>
              </a:defRPr>
            </a:lvl2pPr>
            <a:lvl3pPr marL="1143000" indent="-228600" eaLnBrk="0" hangingPunct="0">
              <a:defRPr sz="2400">
                <a:solidFill>
                  <a:schemeClr val="tx1"/>
                </a:solidFill>
                <a:latin typeface="Verdana" pitchFamily="34" charset="0"/>
              </a:defRPr>
            </a:lvl3pPr>
            <a:lvl4pPr marL="1600200" indent="-228600" eaLnBrk="0" hangingPunct="0">
              <a:defRPr sz="2400">
                <a:solidFill>
                  <a:schemeClr val="tx1"/>
                </a:solidFill>
                <a:latin typeface="Verdana" pitchFamily="34" charset="0"/>
              </a:defRPr>
            </a:lvl4pPr>
            <a:lvl5pPr marL="2057400" indent="-228600" eaLnBrk="0" hangingPunct="0">
              <a:defRPr sz="2400">
                <a:solidFill>
                  <a:schemeClr val="tx1"/>
                </a:solidFill>
                <a:latin typeface="Verdana" pitchFamily="34" charset="0"/>
              </a:defRPr>
            </a:lvl5pPr>
            <a:lvl6pPr marL="2514600" indent="-228600" eaLnBrk="0" fontAlgn="base" hangingPunct="0">
              <a:spcBef>
                <a:spcPct val="0"/>
              </a:spcBef>
              <a:spcAft>
                <a:spcPct val="0"/>
              </a:spcAft>
              <a:defRPr sz="2400">
                <a:solidFill>
                  <a:schemeClr val="tx1"/>
                </a:solidFill>
                <a:latin typeface="Verdana" pitchFamily="34" charset="0"/>
              </a:defRPr>
            </a:lvl6pPr>
            <a:lvl7pPr marL="2971800" indent="-228600" eaLnBrk="0" fontAlgn="base" hangingPunct="0">
              <a:spcBef>
                <a:spcPct val="0"/>
              </a:spcBef>
              <a:spcAft>
                <a:spcPct val="0"/>
              </a:spcAft>
              <a:defRPr sz="2400">
                <a:solidFill>
                  <a:schemeClr val="tx1"/>
                </a:solidFill>
                <a:latin typeface="Verdana" pitchFamily="34" charset="0"/>
              </a:defRPr>
            </a:lvl7pPr>
            <a:lvl8pPr marL="3429000" indent="-228600" eaLnBrk="0" fontAlgn="base" hangingPunct="0">
              <a:spcBef>
                <a:spcPct val="0"/>
              </a:spcBef>
              <a:spcAft>
                <a:spcPct val="0"/>
              </a:spcAft>
              <a:defRPr sz="2400">
                <a:solidFill>
                  <a:schemeClr val="tx1"/>
                </a:solidFill>
                <a:latin typeface="Verdana" pitchFamily="34" charset="0"/>
              </a:defRPr>
            </a:lvl8pPr>
            <a:lvl9pPr marL="3886200" indent="-228600" eaLnBrk="0" fontAlgn="base" hangingPunct="0">
              <a:spcBef>
                <a:spcPct val="0"/>
              </a:spcBef>
              <a:spcAft>
                <a:spcPct val="0"/>
              </a:spcAft>
              <a:defRPr sz="2400">
                <a:solidFill>
                  <a:schemeClr val="tx1"/>
                </a:solidFill>
                <a:latin typeface="Verdana" pitchFamily="34" charset="0"/>
              </a:defRPr>
            </a:lvl9pPr>
          </a:lstStyle>
          <a:p>
            <a:pPr eaLnBrk="1" hangingPunct="1"/>
            <a:r>
              <a:rPr lang="en-US" altLang="en-US" b="1" i="1"/>
              <a:t>ST</a:t>
            </a:r>
          </a:p>
        </p:txBody>
      </p:sp>
      <p:pic>
        <p:nvPicPr>
          <p:cNvPr id="33797" name="Picture 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38800" y="1752600"/>
            <a:ext cx="3400425" cy="2012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63501" name="Group 13"/>
          <p:cNvGrpSpPr>
            <a:grpSpLocks/>
          </p:cNvGrpSpPr>
          <p:nvPr/>
        </p:nvGrpSpPr>
        <p:grpSpPr bwMode="auto">
          <a:xfrm>
            <a:off x="228600" y="4375150"/>
            <a:ext cx="8458200" cy="1187450"/>
            <a:chOff x="288" y="2756"/>
            <a:chExt cx="5328" cy="748"/>
          </a:xfrm>
        </p:grpSpPr>
        <p:sp>
          <p:nvSpPr>
            <p:cNvPr id="33799" name="Rectangle 9"/>
            <p:cNvSpPr>
              <a:spLocks noChangeArrowheads="1"/>
            </p:cNvSpPr>
            <p:nvPr/>
          </p:nvSpPr>
          <p:spPr bwMode="auto">
            <a:xfrm>
              <a:off x="288" y="2756"/>
              <a:ext cx="5328" cy="7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Verdana" pitchFamily="34" charset="0"/>
                </a:defRPr>
              </a:lvl1pPr>
              <a:lvl2pPr marL="742950" indent="-285750" eaLnBrk="0" hangingPunct="0">
                <a:defRPr sz="2400">
                  <a:solidFill>
                    <a:schemeClr val="tx1"/>
                  </a:solidFill>
                  <a:latin typeface="Verdana" pitchFamily="34" charset="0"/>
                </a:defRPr>
              </a:lvl2pPr>
              <a:lvl3pPr marL="1143000" indent="-228600" eaLnBrk="0" hangingPunct="0">
                <a:defRPr sz="2400">
                  <a:solidFill>
                    <a:schemeClr val="tx1"/>
                  </a:solidFill>
                  <a:latin typeface="Verdana" pitchFamily="34" charset="0"/>
                </a:defRPr>
              </a:lvl3pPr>
              <a:lvl4pPr marL="1600200" indent="-228600" eaLnBrk="0" hangingPunct="0">
                <a:defRPr sz="2400">
                  <a:solidFill>
                    <a:schemeClr val="tx1"/>
                  </a:solidFill>
                  <a:latin typeface="Verdana" pitchFamily="34" charset="0"/>
                </a:defRPr>
              </a:lvl4pPr>
              <a:lvl5pPr marL="2057400" indent="-228600" eaLnBrk="0" hangingPunct="0">
                <a:defRPr sz="2400">
                  <a:solidFill>
                    <a:schemeClr val="tx1"/>
                  </a:solidFill>
                  <a:latin typeface="Verdana" pitchFamily="34" charset="0"/>
                </a:defRPr>
              </a:lvl5pPr>
              <a:lvl6pPr marL="2514600" indent="-228600" eaLnBrk="0" fontAlgn="base" hangingPunct="0">
                <a:spcBef>
                  <a:spcPct val="0"/>
                </a:spcBef>
                <a:spcAft>
                  <a:spcPct val="0"/>
                </a:spcAft>
                <a:defRPr sz="2400">
                  <a:solidFill>
                    <a:schemeClr val="tx1"/>
                  </a:solidFill>
                  <a:latin typeface="Verdana" pitchFamily="34" charset="0"/>
                </a:defRPr>
              </a:lvl6pPr>
              <a:lvl7pPr marL="2971800" indent="-228600" eaLnBrk="0" fontAlgn="base" hangingPunct="0">
                <a:spcBef>
                  <a:spcPct val="0"/>
                </a:spcBef>
                <a:spcAft>
                  <a:spcPct val="0"/>
                </a:spcAft>
                <a:defRPr sz="2400">
                  <a:solidFill>
                    <a:schemeClr val="tx1"/>
                  </a:solidFill>
                  <a:latin typeface="Verdana" pitchFamily="34" charset="0"/>
                </a:defRPr>
              </a:lvl7pPr>
              <a:lvl8pPr marL="3429000" indent="-228600" eaLnBrk="0" fontAlgn="base" hangingPunct="0">
                <a:spcBef>
                  <a:spcPct val="0"/>
                </a:spcBef>
                <a:spcAft>
                  <a:spcPct val="0"/>
                </a:spcAft>
                <a:defRPr sz="2400">
                  <a:solidFill>
                    <a:schemeClr val="tx1"/>
                  </a:solidFill>
                  <a:latin typeface="Verdana" pitchFamily="34" charset="0"/>
                </a:defRPr>
              </a:lvl8pPr>
              <a:lvl9pPr marL="3886200" indent="-228600" eaLnBrk="0" fontAlgn="base" hangingPunct="0">
                <a:spcBef>
                  <a:spcPct val="0"/>
                </a:spcBef>
                <a:spcAft>
                  <a:spcPct val="0"/>
                </a:spcAft>
                <a:defRPr sz="2400">
                  <a:solidFill>
                    <a:schemeClr val="tx1"/>
                  </a:solidFill>
                  <a:latin typeface="Verdana" pitchFamily="34" charset="0"/>
                </a:defRPr>
              </a:lvl9pPr>
            </a:lstStyle>
            <a:p>
              <a:pPr eaLnBrk="1" hangingPunct="1">
                <a:spcBef>
                  <a:spcPct val="50000"/>
                </a:spcBef>
              </a:pPr>
              <a:r>
                <a:rPr lang="en-US" altLang="en-US"/>
                <a:t>     is a leg. You are given </a:t>
              </a:r>
              <a:r>
                <a:rPr lang="en-US" altLang="en-US" i="1"/>
                <a:t>TU</a:t>
              </a:r>
              <a:r>
                <a:rPr lang="en-US" altLang="en-US"/>
                <a:t>, which is the hypotenuse. Since the adjacent side and hypotenuse are involved, use a cosine ratio.</a:t>
              </a:r>
            </a:p>
          </p:txBody>
        </p:sp>
        <p:pic>
          <p:nvPicPr>
            <p:cNvPr id="33800" name="Picture 12" descr="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6" y="2784"/>
              <a:ext cx="288" cy="2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16" fill="hold" nodeType="clickEffect">
                                  <p:stCondLst>
                                    <p:cond delay="0"/>
                                  </p:stCondLst>
                                  <p:childTnLst>
                                    <p:set>
                                      <p:cBhvr>
                                        <p:cTn id="6" dur="1" fill="hold">
                                          <p:stCondLst>
                                            <p:cond delay="0"/>
                                          </p:stCondLst>
                                        </p:cTn>
                                        <p:tgtEl>
                                          <p:spTgt spid="63501"/>
                                        </p:tgtEl>
                                        <p:attrNameLst>
                                          <p:attrName>style.visibility</p:attrName>
                                        </p:attrNameLst>
                                      </p:cBhvr>
                                      <p:to>
                                        <p:strVal val="visible"/>
                                      </p:to>
                                    </p:set>
                                    <p:animEffect transition="in" filter="box(in)">
                                      <p:cBhvr>
                                        <p:cTn id="7" dur="500"/>
                                        <p:tgtEl>
                                          <p:spTgt spid="6350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ext Box 2"/>
          <p:cNvSpPr txBox="1">
            <a:spLocks noChangeArrowheads="1"/>
          </p:cNvSpPr>
          <p:nvPr/>
        </p:nvSpPr>
        <p:spPr bwMode="auto">
          <a:xfrm>
            <a:off x="0" y="838200"/>
            <a:ext cx="9144000" cy="457200"/>
          </a:xfrm>
          <a:prstGeom prst="rect">
            <a:avLst/>
          </a:prstGeom>
          <a:noFill/>
          <a:ln>
            <a:noFill/>
          </a:ln>
          <a:effectLst/>
          <a:extLst>
            <a:ext uri="{909E8E84-426E-40DD-AFC4-6F175D3DCCD1}">
              <a14:hiddenFill xmlns:a14="http://schemas.microsoft.com/office/drawing/2010/main">
                <a:gradFill rotWithShape="0">
                  <a:gsLst>
                    <a:gs pos="0">
                      <a:schemeClr val="accent2"/>
                    </a:gs>
                    <a:gs pos="100000">
                      <a:schemeClr val="accent1"/>
                    </a:gs>
                  </a:gsLst>
                  <a:path path="rect">
                    <a:fillToRect r="100000" b="100000"/>
                  </a:path>
                </a:gra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eaLnBrk="0" hangingPunct="0">
              <a:defRPr sz="2400">
                <a:solidFill>
                  <a:schemeClr val="tx1"/>
                </a:solidFill>
                <a:latin typeface="Verdana" pitchFamily="34" charset="0"/>
              </a:defRPr>
            </a:lvl1pPr>
            <a:lvl2pPr marL="742950" indent="-285750" eaLnBrk="0" hangingPunct="0">
              <a:defRPr sz="2400">
                <a:solidFill>
                  <a:schemeClr val="tx1"/>
                </a:solidFill>
                <a:latin typeface="Verdana" pitchFamily="34" charset="0"/>
              </a:defRPr>
            </a:lvl2pPr>
            <a:lvl3pPr marL="1143000" indent="-228600" eaLnBrk="0" hangingPunct="0">
              <a:defRPr sz="2400">
                <a:solidFill>
                  <a:schemeClr val="tx1"/>
                </a:solidFill>
                <a:latin typeface="Verdana" pitchFamily="34" charset="0"/>
              </a:defRPr>
            </a:lvl3pPr>
            <a:lvl4pPr marL="1600200" indent="-228600" eaLnBrk="0" hangingPunct="0">
              <a:defRPr sz="2400">
                <a:solidFill>
                  <a:schemeClr val="tx1"/>
                </a:solidFill>
                <a:latin typeface="Verdana" pitchFamily="34" charset="0"/>
              </a:defRPr>
            </a:lvl4pPr>
            <a:lvl5pPr marL="2057400" indent="-228600" eaLnBrk="0" hangingPunct="0">
              <a:defRPr sz="2400">
                <a:solidFill>
                  <a:schemeClr val="tx1"/>
                </a:solidFill>
                <a:latin typeface="Verdana" pitchFamily="34" charset="0"/>
              </a:defRPr>
            </a:lvl5pPr>
            <a:lvl6pPr marL="2514600" indent="-228600" eaLnBrk="0" fontAlgn="base" hangingPunct="0">
              <a:spcBef>
                <a:spcPct val="0"/>
              </a:spcBef>
              <a:spcAft>
                <a:spcPct val="0"/>
              </a:spcAft>
              <a:defRPr sz="2400">
                <a:solidFill>
                  <a:schemeClr val="tx1"/>
                </a:solidFill>
                <a:latin typeface="Verdana" pitchFamily="34" charset="0"/>
              </a:defRPr>
            </a:lvl6pPr>
            <a:lvl7pPr marL="2971800" indent="-228600" eaLnBrk="0" fontAlgn="base" hangingPunct="0">
              <a:spcBef>
                <a:spcPct val="0"/>
              </a:spcBef>
              <a:spcAft>
                <a:spcPct val="0"/>
              </a:spcAft>
              <a:defRPr sz="2400">
                <a:solidFill>
                  <a:schemeClr val="tx1"/>
                </a:solidFill>
                <a:latin typeface="Verdana" pitchFamily="34" charset="0"/>
              </a:defRPr>
            </a:lvl7pPr>
            <a:lvl8pPr marL="3429000" indent="-228600" eaLnBrk="0" fontAlgn="base" hangingPunct="0">
              <a:spcBef>
                <a:spcPct val="0"/>
              </a:spcBef>
              <a:spcAft>
                <a:spcPct val="0"/>
              </a:spcAft>
              <a:defRPr sz="2400">
                <a:solidFill>
                  <a:schemeClr val="tx1"/>
                </a:solidFill>
                <a:latin typeface="Verdana" pitchFamily="34" charset="0"/>
              </a:defRPr>
            </a:lvl8pPr>
            <a:lvl9pPr marL="3886200" indent="-228600" eaLnBrk="0" fontAlgn="base" hangingPunct="0">
              <a:spcBef>
                <a:spcPct val="0"/>
              </a:spcBef>
              <a:spcAft>
                <a:spcPct val="0"/>
              </a:spcAft>
              <a:defRPr sz="2400">
                <a:solidFill>
                  <a:schemeClr val="tx1"/>
                </a:solidFill>
                <a:latin typeface="Verdana" pitchFamily="34" charset="0"/>
              </a:defRPr>
            </a:lvl9pPr>
          </a:lstStyle>
          <a:p>
            <a:pPr algn="ctr">
              <a:spcBef>
                <a:spcPct val="50000"/>
              </a:spcBef>
            </a:pPr>
            <a:r>
              <a:rPr lang="en-US" altLang="en-US">
                <a:solidFill>
                  <a:srgbClr val="FF0000"/>
                </a:solidFill>
                <a:latin typeface="Arial Black" pitchFamily="34" charset="0"/>
              </a:rPr>
              <a:t>Check It Out!</a:t>
            </a:r>
            <a:r>
              <a:rPr lang="en-US" altLang="en-US">
                <a:solidFill>
                  <a:srgbClr val="006699"/>
                </a:solidFill>
                <a:latin typeface="Arial Black" pitchFamily="34" charset="0"/>
              </a:rPr>
              <a:t> Example 4b Continued </a:t>
            </a:r>
            <a:endParaRPr lang="en-US" altLang="en-US" sz="2600">
              <a:solidFill>
                <a:schemeClr val="accent2"/>
              </a:solidFill>
              <a:latin typeface="Arial MT Bl" charset="0"/>
            </a:endParaRPr>
          </a:p>
        </p:txBody>
      </p:sp>
      <p:pic>
        <p:nvPicPr>
          <p:cNvPr id="64525" name="Picture 13" descr="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600" y="3124200"/>
            <a:ext cx="2876550" cy="781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4526" name="Rectangle 14"/>
          <p:cNvSpPr>
            <a:spLocks noChangeArrowheads="1"/>
          </p:cNvSpPr>
          <p:nvPr/>
        </p:nvSpPr>
        <p:spPr bwMode="auto">
          <a:xfrm>
            <a:off x="4114800" y="3200400"/>
            <a:ext cx="4383088"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Verdana" pitchFamily="34" charset="0"/>
              </a:defRPr>
            </a:lvl1pPr>
            <a:lvl2pPr marL="742950" indent="-285750" eaLnBrk="0" hangingPunct="0">
              <a:defRPr sz="2400">
                <a:solidFill>
                  <a:schemeClr val="tx1"/>
                </a:solidFill>
                <a:latin typeface="Verdana" pitchFamily="34" charset="0"/>
              </a:defRPr>
            </a:lvl2pPr>
            <a:lvl3pPr marL="1143000" indent="-228600" eaLnBrk="0" hangingPunct="0">
              <a:defRPr sz="2400">
                <a:solidFill>
                  <a:schemeClr val="tx1"/>
                </a:solidFill>
                <a:latin typeface="Verdana" pitchFamily="34" charset="0"/>
              </a:defRPr>
            </a:lvl3pPr>
            <a:lvl4pPr marL="1600200" indent="-228600" eaLnBrk="0" hangingPunct="0">
              <a:defRPr sz="2400">
                <a:solidFill>
                  <a:schemeClr val="tx1"/>
                </a:solidFill>
                <a:latin typeface="Verdana" pitchFamily="34" charset="0"/>
              </a:defRPr>
            </a:lvl4pPr>
            <a:lvl5pPr marL="2057400" indent="-228600" eaLnBrk="0" hangingPunct="0">
              <a:defRPr sz="2400">
                <a:solidFill>
                  <a:schemeClr val="tx1"/>
                </a:solidFill>
                <a:latin typeface="Verdana" pitchFamily="34" charset="0"/>
              </a:defRPr>
            </a:lvl5pPr>
            <a:lvl6pPr marL="2514600" indent="-228600" eaLnBrk="0" fontAlgn="base" hangingPunct="0">
              <a:spcBef>
                <a:spcPct val="0"/>
              </a:spcBef>
              <a:spcAft>
                <a:spcPct val="0"/>
              </a:spcAft>
              <a:defRPr sz="2400">
                <a:solidFill>
                  <a:schemeClr val="tx1"/>
                </a:solidFill>
                <a:latin typeface="Verdana" pitchFamily="34" charset="0"/>
              </a:defRPr>
            </a:lvl6pPr>
            <a:lvl7pPr marL="2971800" indent="-228600" eaLnBrk="0" fontAlgn="base" hangingPunct="0">
              <a:spcBef>
                <a:spcPct val="0"/>
              </a:spcBef>
              <a:spcAft>
                <a:spcPct val="0"/>
              </a:spcAft>
              <a:defRPr sz="2400">
                <a:solidFill>
                  <a:schemeClr val="tx1"/>
                </a:solidFill>
                <a:latin typeface="Verdana" pitchFamily="34" charset="0"/>
              </a:defRPr>
            </a:lvl7pPr>
            <a:lvl8pPr marL="3429000" indent="-228600" eaLnBrk="0" fontAlgn="base" hangingPunct="0">
              <a:spcBef>
                <a:spcPct val="0"/>
              </a:spcBef>
              <a:spcAft>
                <a:spcPct val="0"/>
              </a:spcAft>
              <a:defRPr sz="2400">
                <a:solidFill>
                  <a:schemeClr val="tx1"/>
                </a:solidFill>
                <a:latin typeface="Verdana" pitchFamily="34" charset="0"/>
              </a:defRPr>
            </a:lvl8pPr>
            <a:lvl9pPr marL="3886200" indent="-228600" eaLnBrk="0" fontAlgn="base" hangingPunct="0">
              <a:spcBef>
                <a:spcPct val="0"/>
              </a:spcBef>
              <a:spcAft>
                <a:spcPct val="0"/>
              </a:spcAft>
              <a:defRPr sz="2400">
                <a:solidFill>
                  <a:schemeClr val="tx1"/>
                </a:solidFill>
                <a:latin typeface="Verdana" pitchFamily="34" charset="0"/>
              </a:defRPr>
            </a:lvl9pPr>
          </a:lstStyle>
          <a:p>
            <a:pPr eaLnBrk="1" hangingPunct="1"/>
            <a:r>
              <a:rPr lang="en-US" altLang="en-US" i="1">
                <a:solidFill>
                  <a:srgbClr val="3333FF"/>
                </a:solidFill>
              </a:rPr>
              <a:t>Write a trigonometric ratio.</a:t>
            </a:r>
          </a:p>
        </p:txBody>
      </p:sp>
      <p:sp>
        <p:nvSpPr>
          <p:cNvPr id="64527" name="Rectangle 15"/>
          <p:cNvSpPr>
            <a:spLocks noChangeArrowheads="1"/>
          </p:cNvSpPr>
          <p:nvPr/>
        </p:nvSpPr>
        <p:spPr bwMode="auto">
          <a:xfrm>
            <a:off x="4114800" y="4191000"/>
            <a:ext cx="449262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Verdana" pitchFamily="34" charset="0"/>
              </a:defRPr>
            </a:lvl1pPr>
            <a:lvl2pPr marL="742950" indent="-285750" eaLnBrk="0" hangingPunct="0">
              <a:defRPr sz="2400">
                <a:solidFill>
                  <a:schemeClr val="tx1"/>
                </a:solidFill>
                <a:latin typeface="Verdana" pitchFamily="34" charset="0"/>
              </a:defRPr>
            </a:lvl2pPr>
            <a:lvl3pPr marL="1143000" indent="-228600" eaLnBrk="0" hangingPunct="0">
              <a:defRPr sz="2400">
                <a:solidFill>
                  <a:schemeClr val="tx1"/>
                </a:solidFill>
                <a:latin typeface="Verdana" pitchFamily="34" charset="0"/>
              </a:defRPr>
            </a:lvl3pPr>
            <a:lvl4pPr marL="1600200" indent="-228600" eaLnBrk="0" hangingPunct="0">
              <a:defRPr sz="2400">
                <a:solidFill>
                  <a:schemeClr val="tx1"/>
                </a:solidFill>
                <a:latin typeface="Verdana" pitchFamily="34" charset="0"/>
              </a:defRPr>
            </a:lvl4pPr>
            <a:lvl5pPr marL="2057400" indent="-228600" eaLnBrk="0" hangingPunct="0">
              <a:defRPr sz="2400">
                <a:solidFill>
                  <a:schemeClr val="tx1"/>
                </a:solidFill>
                <a:latin typeface="Verdana" pitchFamily="34" charset="0"/>
              </a:defRPr>
            </a:lvl5pPr>
            <a:lvl6pPr marL="2514600" indent="-228600" eaLnBrk="0" fontAlgn="base" hangingPunct="0">
              <a:spcBef>
                <a:spcPct val="0"/>
              </a:spcBef>
              <a:spcAft>
                <a:spcPct val="0"/>
              </a:spcAft>
              <a:defRPr sz="2400">
                <a:solidFill>
                  <a:schemeClr val="tx1"/>
                </a:solidFill>
                <a:latin typeface="Verdana" pitchFamily="34" charset="0"/>
              </a:defRPr>
            </a:lvl6pPr>
            <a:lvl7pPr marL="2971800" indent="-228600" eaLnBrk="0" fontAlgn="base" hangingPunct="0">
              <a:spcBef>
                <a:spcPct val="0"/>
              </a:spcBef>
              <a:spcAft>
                <a:spcPct val="0"/>
              </a:spcAft>
              <a:defRPr sz="2400">
                <a:solidFill>
                  <a:schemeClr val="tx1"/>
                </a:solidFill>
                <a:latin typeface="Verdana" pitchFamily="34" charset="0"/>
              </a:defRPr>
            </a:lvl7pPr>
            <a:lvl8pPr marL="3429000" indent="-228600" eaLnBrk="0" fontAlgn="base" hangingPunct="0">
              <a:spcBef>
                <a:spcPct val="0"/>
              </a:spcBef>
              <a:spcAft>
                <a:spcPct val="0"/>
              </a:spcAft>
              <a:defRPr sz="2400">
                <a:solidFill>
                  <a:schemeClr val="tx1"/>
                </a:solidFill>
                <a:latin typeface="Verdana" pitchFamily="34" charset="0"/>
              </a:defRPr>
            </a:lvl8pPr>
            <a:lvl9pPr marL="3886200" indent="-228600" eaLnBrk="0" fontAlgn="base" hangingPunct="0">
              <a:spcBef>
                <a:spcPct val="0"/>
              </a:spcBef>
              <a:spcAft>
                <a:spcPct val="0"/>
              </a:spcAft>
              <a:defRPr sz="2400">
                <a:solidFill>
                  <a:schemeClr val="tx1"/>
                </a:solidFill>
                <a:latin typeface="Verdana" pitchFamily="34" charset="0"/>
              </a:defRPr>
            </a:lvl9pPr>
          </a:lstStyle>
          <a:p>
            <a:pPr eaLnBrk="1" hangingPunct="1"/>
            <a:r>
              <a:rPr lang="en-US" altLang="en-US" i="1">
                <a:solidFill>
                  <a:srgbClr val="3333FF"/>
                </a:solidFill>
              </a:rPr>
              <a:t>Substitute the given values.</a:t>
            </a:r>
          </a:p>
        </p:txBody>
      </p:sp>
      <p:sp>
        <p:nvSpPr>
          <p:cNvPr id="64528" name="Rectangle 16"/>
          <p:cNvSpPr>
            <a:spLocks noChangeArrowheads="1"/>
          </p:cNvSpPr>
          <p:nvPr/>
        </p:nvSpPr>
        <p:spPr bwMode="auto">
          <a:xfrm>
            <a:off x="4038600" y="5181600"/>
            <a:ext cx="51054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Verdana" pitchFamily="34" charset="0"/>
              </a:defRPr>
            </a:lvl1pPr>
            <a:lvl2pPr marL="742950" indent="-285750" eaLnBrk="0" hangingPunct="0">
              <a:defRPr sz="2400">
                <a:solidFill>
                  <a:schemeClr val="tx1"/>
                </a:solidFill>
                <a:latin typeface="Verdana" pitchFamily="34" charset="0"/>
              </a:defRPr>
            </a:lvl2pPr>
            <a:lvl3pPr marL="1143000" indent="-228600" eaLnBrk="0" hangingPunct="0">
              <a:defRPr sz="2400">
                <a:solidFill>
                  <a:schemeClr val="tx1"/>
                </a:solidFill>
                <a:latin typeface="Verdana" pitchFamily="34" charset="0"/>
              </a:defRPr>
            </a:lvl3pPr>
            <a:lvl4pPr marL="1600200" indent="-228600" eaLnBrk="0" hangingPunct="0">
              <a:defRPr sz="2400">
                <a:solidFill>
                  <a:schemeClr val="tx1"/>
                </a:solidFill>
                <a:latin typeface="Verdana" pitchFamily="34" charset="0"/>
              </a:defRPr>
            </a:lvl4pPr>
            <a:lvl5pPr marL="2057400" indent="-228600" eaLnBrk="0" hangingPunct="0">
              <a:defRPr sz="2400">
                <a:solidFill>
                  <a:schemeClr val="tx1"/>
                </a:solidFill>
                <a:latin typeface="Verdana" pitchFamily="34" charset="0"/>
              </a:defRPr>
            </a:lvl5pPr>
            <a:lvl6pPr marL="2514600" indent="-228600" eaLnBrk="0" fontAlgn="base" hangingPunct="0">
              <a:spcBef>
                <a:spcPct val="0"/>
              </a:spcBef>
              <a:spcAft>
                <a:spcPct val="0"/>
              </a:spcAft>
              <a:defRPr sz="2400">
                <a:solidFill>
                  <a:schemeClr val="tx1"/>
                </a:solidFill>
                <a:latin typeface="Verdana" pitchFamily="34" charset="0"/>
              </a:defRPr>
            </a:lvl6pPr>
            <a:lvl7pPr marL="2971800" indent="-228600" eaLnBrk="0" fontAlgn="base" hangingPunct="0">
              <a:spcBef>
                <a:spcPct val="0"/>
              </a:spcBef>
              <a:spcAft>
                <a:spcPct val="0"/>
              </a:spcAft>
              <a:defRPr sz="2400">
                <a:solidFill>
                  <a:schemeClr val="tx1"/>
                </a:solidFill>
                <a:latin typeface="Verdana" pitchFamily="34" charset="0"/>
              </a:defRPr>
            </a:lvl7pPr>
            <a:lvl8pPr marL="3429000" indent="-228600" eaLnBrk="0" fontAlgn="base" hangingPunct="0">
              <a:spcBef>
                <a:spcPct val="0"/>
              </a:spcBef>
              <a:spcAft>
                <a:spcPct val="0"/>
              </a:spcAft>
              <a:defRPr sz="2400">
                <a:solidFill>
                  <a:schemeClr val="tx1"/>
                </a:solidFill>
                <a:latin typeface="Verdana" pitchFamily="34" charset="0"/>
              </a:defRPr>
            </a:lvl8pPr>
            <a:lvl9pPr marL="3886200" indent="-228600" eaLnBrk="0" fontAlgn="base" hangingPunct="0">
              <a:spcBef>
                <a:spcPct val="0"/>
              </a:spcBef>
              <a:spcAft>
                <a:spcPct val="0"/>
              </a:spcAft>
              <a:defRPr sz="2400">
                <a:solidFill>
                  <a:schemeClr val="tx1"/>
                </a:solidFill>
                <a:latin typeface="Verdana" pitchFamily="34" charset="0"/>
              </a:defRPr>
            </a:lvl9pPr>
          </a:lstStyle>
          <a:p>
            <a:pPr eaLnBrk="1" hangingPunct="1"/>
            <a:r>
              <a:rPr lang="en-US" altLang="en-US" i="1">
                <a:solidFill>
                  <a:srgbClr val="3333FF"/>
                </a:solidFill>
              </a:rPr>
              <a:t>Multiply both sides by 9.5.</a:t>
            </a:r>
          </a:p>
        </p:txBody>
      </p:sp>
      <p:sp>
        <p:nvSpPr>
          <p:cNvPr id="64529" name="Rectangle 17"/>
          <p:cNvSpPr>
            <a:spLocks noChangeArrowheads="1"/>
          </p:cNvSpPr>
          <p:nvPr/>
        </p:nvSpPr>
        <p:spPr bwMode="auto">
          <a:xfrm>
            <a:off x="4114800" y="5943600"/>
            <a:ext cx="38862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Verdana" pitchFamily="34" charset="0"/>
              </a:defRPr>
            </a:lvl1pPr>
            <a:lvl2pPr marL="742950" indent="-285750" eaLnBrk="0" hangingPunct="0">
              <a:defRPr sz="2400">
                <a:solidFill>
                  <a:schemeClr val="tx1"/>
                </a:solidFill>
                <a:latin typeface="Verdana" pitchFamily="34" charset="0"/>
              </a:defRPr>
            </a:lvl2pPr>
            <a:lvl3pPr marL="1143000" indent="-228600" eaLnBrk="0" hangingPunct="0">
              <a:defRPr sz="2400">
                <a:solidFill>
                  <a:schemeClr val="tx1"/>
                </a:solidFill>
                <a:latin typeface="Verdana" pitchFamily="34" charset="0"/>
              </a:defRPr>
            </a:lvl3pPr>
            <a:lvl4pPr marL="1600200" indent="-228600" eaLnBrk="0" hangingPunct="0">
              <a:defRPr sz="2400">
                <a:solidFill>
                  <a:schemeClr val="tx1"/>
                </a:solidFill>
                <a:latin typeface="Verdana" pitchFamily="34" charset="0"/>
              </a:defRPr>
            </a:lvl4pPr>
            <a:lvl5pPr marL="2057400" indent="-228600" eaLnBrk="0" hangingPunct="0">
              <a:defRPr sz="2400">
                <a:solidFill>
                  <a:schemeClr val="tx1"/>
                </a:solidFill>
                <a:latin typeface="Verdana" pitchFamily="34" charset="0"/>
              </a:defRPr>
            </a:lvl5pPr>
            <a:lvl6pPr marL="2514600" indent="-228600" eaLnBrk="0" fontAlgn="base" hangingPunct="0">
              <a:spcBef>
                <a:spcPct val="0"/>
              </a:spcBef>
              <a:spcAft>
                <a:spcPct val="0"/>
              </a:spcAft>
              <a:defRPr sz="2400">
                <a:solidFill>
                  <a:schemeClr val="tx1"/>
                </a:solidFill>
                <a:latin typeface="Verdana" pitchFamily="34" charset="0"/>
              </a:defRPr>
            </a:lvl6pPr>
            <a:lvl7pPr marL="2971800" indent="-228600" eaLnBrk="0" fontAlgn="base" hangingPunct="0">
              <a:spcBef>
                <a:spcPct val="0"/>
              </a:spcBef>
              <a:spcAft>
                <a:spcPct val="0"/>
              </a:spcAft>
              <a:defRPr sz="2400">
                <a:solidFill>
                  <a:schemeClr val="tx1"/>
                </a:solidFill>
                <a:latin typeface="Verdana" pitchFamily="34" charset="0"/>
              </a:defRPr>
            </a:lvl7pPr>
            <a:lvl8pPr marL="3429000" indent="-228600" eaLnBrk="0" fontAlgn="base" hangingPunct="0">
              <a:spcBef>
                <a:spcPct val="0"/>
              </a:spcBef>
              <a:spcAft>
                <a:spcPct val="0"/>
              </a:spcAft>
              <a:defRPr sz="2400">
                <a:solidFill>
                  <a:schemeClr val="tx1"/>
                </a:solidFill>
                <a:latin typeface="Verdana" pitchFamily="34" charset="0"/>
              </a:defRPr>
            </a:lvl8pPr>
            <a:lvl9pPr marL="3886200" indent="-228600" eaLnBrk="0" fontAlgn="base" hangingPunct="0">
              <a:spcBef>
                <a:spcPct val="0"/>
              </a:spcBef>
              <a:spcAft>
                <a:spcPct val="0"/>
              </a:spcAft>
              <a:defRPr sz="2400">
                <a:solidFill>
                  <a:schemeClr val="tx1"/>
                </a:solidFill>
                <a:latin typeface="Verdana" pitchFamily="34" charset="0"/>
              </a:defRPr>
            </a:lvl9pPr>
          </a:lstStyle>
          <a:p>
            <a:pPr eaLnBrk="1" hangingPunct="1"/>
            <a:r>
              <a:rPr lang="en-US" altLang="en-US" i="1">
                <a:solidFill>
                  <a:srgbClr val="3333FF"/>
                </a:solidFill>
              </a:rPr>
              <a:t>Simplify the expression.</a:t>
            </a:r>
          </a:p>
        </p:txBody>
      </p:sp>
      <p:pic>
        <p:nvPicPr>
          <p:cNvPr id="64530" name="Picture 18" descr="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1000" y="4191000"/>
            <a:ext cx="1800225" cy="733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4531" name="Text Box 19"/>
          <p:cNvSpPr txBox="1">
            <a:spLocks noChangeArrowheads="1"/>
          </p:cNvSpPr>
          <p:nvPr/>
        </p:nvSpPr>
        <p:spPr bwMode="auto">
          <a:xfrm>
            <a:off x="838200" y="5181600"/>
            <a:ext cx="3352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Verdana" pitchFamily="34" charset="0"/>
              </a:defRPr>
            </a:lvl1pPr>
            <a:lvl2pPr marL="742950" indent="-285750" eaLnBrk="0" hangingPunct="0">
              <a:defRPr sz="2400">
                <a:solidFill>
                  <a:schemeClr val="tx1"/>
                </a:solidFill>
                <a:latin typeface="Verdana" pitchFamily="34" charset="0"/>
              </a:defRPr>
            </a:lvl2pPr>
            <a:lvl3pPr marL="1143000" indent="-228600" eaLnBrk="0" hangingPunct="0">
              <a:defRPr sz="2400">
                <a:solidFill>
                  <a:schemeClr val="tx1"/>
                </a:solidFill>
                <a:latin typeface="Verdana" pitchFamily="34" charset="0"/>
              </a:defRPr>
            </a:lvl3pPr>
            <a:lvl4pPr marL="1600200" indent="-228600" eaLnBrk="0" hangingPunct="0">
              <a:defRPr sz="2400">
                <a:solidFill>
                  <a:schemeClr val="tx1"/>
                </a:solidFill>
                <a:latin typeface="Verdana" pitchFamily="34" charset="0"/>
              </a:defRPr>
            </a:lvl4pPr>
            <a:lvl5pPr marL="2057400" indent="-228600" eaLnBrk="0" hangingPunct="0">
              <a:defRPr sz="2400">
                <a:solidFill>
                  <a:schemeClr val="tx1"/>
                </a:solidFill>
                <a:latin typeface="Verdana" pitchFamily="34" charset="0"/>
              </a:defRPr>
            </a:lvl5pPr>
            <a:lvl6pPr marL="2514600" indent="-228600" eaLnBrk="0" fontAlgn="base" hangingPunct="0">
              <a:spcBef>
                <a:spcPct val="0"/>
              </a:spcBef>
              <a:spcAft>
                <a:spcPct val="0"/>
              </a:spcAft>
              <a:defRPr sz="2400">
                <a:solidFill>
                  <a:schemeClr val="tx1"/>
                </a:solidFill>
                <a:latin typeface="Verdana" pitchFamily="34" charset="0"/>
              </a:defRPr>
            </a:lvl6pPr>
            <a:lvl7pPr marL="2971800" indent="-228600" eaLnBrk="0" fontAlgn="base" hangingPunct="0">
              <a:spcBef>
                <a:spcPct val="0"/>
              </a:spcBef>
              <a:spcAft>
                <a:spcPct val="0"/>
              </a:spcAft>
              <a:defRPr sz="2400">
                <a:solidFill>
                  <a:schemeClr val="tx1"/>
                </a:solidFill>
                <a:latin typeface="Verdana" pitchFamily="34" charset="0"/>
              </a:defRPr>
            </a:lvl7pPr>
            <a:lvl8pPr marL="3429000" indent="-228600" eaLnBrk="0" fontAlgn="base" hangingPunct="0">
              <a:spcBef>
                <a:spcPct val="0"/>
              </a:spcBef>
              <a:spcAft>
                <a:spcPct val="0"/>
              </a:spcAft>
              <a:defRPr sz="2400">
                <a:solidFill>
                  <a:schemeClr val="tx1"/>
                </a:solidFill>
                <a:latin typeface="Verdana" pitchFamily="34" charset="0"/>
              </a:defRPr>
            </a:lvl8pPr>
            <a:lvl9pPr marL="3886200" indent="-228600" eaLnBrk="0" fontAlgn="base" hangingPunct="0">
              <a:spcBef>
                <a:spcPct val="0"/>
              </a:spcBef>
              <a:spcAft>
                <a:spcPct val="0"/>
              </a:spcAft>
              <a:defRPr sz="2400">
                <a:solidFill>
                  <a:schemeClr val="tx1"/>
                </a:solidFill>
                <a:latin typeface="Verdana" pitchFamily="34" charset="0"/>
              </a:defRPr>
            </a:lvl9pPr>
          </a:lstStyle>
          <a:p>
            <a:pPr eaLnBrk="1" hangingPunct="1">
              <a:spcBef>
                <a:spcPct val="50000"/>
              </a:spcBef>
            </a:pPr>
            <a:r>
              <a:rPr lang="en-US" altLang="en-US" i="1"/>
              <a:t>ST </a:t>
            </a:r>
            <a:r>
              <a:rPr lang="en-US" altLang="en-US"/>
              <a:t>= 9.5(cos 42°)</a:t>
            </a:r>
            <a:endParaRPr lang="en-US" altLang="en-US">
              <a:sym typeface="Symbol" pitchFamily="18" charset="2"/>
            </a:endParaRPr>
          </a:p>
        </p:txBody>
      </p:sp>
      <p:sp>
        <p:nvSpPr>
          <p:cNvPr id="64532" name="Text Box 20"/>
          <p:cNvSpPr txBox="1">
            <a:spLocks noChangeArrowheads="1"/>
          </p:cNvSpPr>
          <p:nvPr/>
        </p:nvSpPr>
        <p:spPr bwMode="auto">
          <a:xfrm>
            <a:off x="914400" y="5943600"/>
            <a:ext cx="3352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Verdana" pitchFamily="34" charset="0"/>
              </a:defRPr>
            </a:lvl1pPr>
            <a:lvl2pPr marL="742950" indent="-285750" eaLnBrk="0" hangingPunct="0">
              <a:defRPr sz="2400">
                <a:solidFill>
                  <a:schemeClr val="tx1"/>
                </a:solidFill>
                <a:latin typeface="Verdana" pitchFamily="34" charset="0"/>
              </a:defRPr>
            </a:lvl2pPr>
            <a:lvl3pPr marL="1143000" indent="-228600" eaLnBrk="0" hangingPunct="0">
              <a:defRPr sz="2400">
                <a:solidFill>
                  <a:schemeClr val="tx1"/>
                </a:solidFill>
                <a:latin typeface="Verdana" pitchFamily="34" charset="0"/>
              </a:defRPr>
            </a:lvl3pPr>
            <a:lvl4pPr marL="1600200" indent="-228600" eaLnBrk="0" hangingPunct="0">
              <a:defRPr sz="2400">
                <a:solidFill>
                  <a:schemeClr val="tx1"/>
                </a:solidFill>
                <a:latin typeface="Verdana" pitchFamily="34" charset="0"/>
              </a:defRPr>
            </a:lvl4pPr>
            <a:lvl5pPr marL="2057400" indent="-228600" eaLnBrk="0" hangingPunct="0">
              <a:defRPr sz="2400">
                <a:solidFill>
                  <a:schemeClr val="tx1"/>
                </a:solidFill>
                <a:latin typeface="Verdana" pitchFamily="34" charset="0"/>
              </a:defRPr>
            </a:lvl5pPr>
            <a:lvl6pPr marL="2514600" indent="-228600" eaLnBrk="0" fontAlgn="base" hangingPunct="0">
              <a:spcBef>
                <a:spcPct val="0"/>
              </a:spcBef>
              <a:spcAft>
                <a:spcPct val="0"/>
              </a:spcAft>
              <a:defRPr sz="2400">
                <a:solidFill>
                  <a:schemeClr val="tx1"/>
                </a:solidFill>
                <a:latin typeface="Verdana" pitchFamily="34" charset="0"/>
              </a:defRPr>
            </a:lvl6pPr>
            <a:lvl7pPr marL="2971800" indent="-228600" eaLnBrk="0" fontAlgn="base" hangingPunct="0">
              <a:spcBef>
                <a:spcPct val="0"/>
              </a:spcBef>
              <a:spcAft>
                <a:spcPct val="0"/>
              </a:spcAft>
              <a:defRPr sz="2400">
                <a:solidFill>
                  <a:schemeClr val="tx1"/>
                </a:solidFill>
                <a:latin typeface="Verdana" pitchFamily="34" charset="0"/>
              </a:defRPr>
            </a:lvl7pPr>
            <a:lvl8pPr marL="3429000" indent="-228600" eaLnBrk="0" fontAlgn="base" hangingPunct="0">
              <a:spcBef>
                <a:spcPct val="0"/>
              </a:spcBef>
              <a:spcAft>
                <a:spcPct val="0"/>
              </a:spcAft>
              <a:defRPr sz="2400">
                <a:solidFill>
                  <a:schemeClr val="tx1"/>
                </a:solidFill>
                <a:latin typeface="Verdana" pitchFamily="34" charset="0"/>
              </a:defRPr>
            </a:lvl8pPr>
            <a:lvl9pPr marL="3886200" indent="-228600" eaLnBrk="0" fontAlgn="base" hangingPunct="0">
              <a:spcBef>
                <a:spcPct val="0"/>
              </a:spcBef>
              <a:spcAft>
                <a:spcPct val="0"/>
              </a:spcAft>
              <a:defRPr sz="2400">
                <a:solidFill>
                  <a:schemeClr val="tx1"/>
                </a:solidFill>
                <a:latin typeface="Verdana" pitchFamily="34" charset="0"/>
              </a:defRPr>
            </a:lvl9pPr>
          </a:lstStyle>
          <a:p>
            <a:pPr eaLnBrk="1" hangingPunct="1">
              <a:spcBef>
                <a:spcPct val="50000"/>
              </a:spcBef>
            </a:pPr>
            <a:r>
              <a:rPr lang="en-US" altLang="en-US" i="1"/>
              <a:t>ST</a:t>
            </a:r>
            <a:r>
              <a:rPr lang="en-US" altLang="en-US"/>
              <a:t> </a:t>
            </a:r>
            <a:r>
              <a:rPr lang="en-US" altLang="en-US">
                <a:sym typeface="Symbol" pitchFamily="18" charset="2"/>
              </a:rPr>
              <a:t> 7.06 in.</a:t>
            </a:r>
          </a:p>
        </p:txBody>
      </p:sp>
      <p:pic>
        <p:nvPicPr>
          <p:cNvPr id="34827" name="Picture 2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90800" y="1447800"/>
            <a:ext cx="2514600" cy="1489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grpId="0" nodeType="afterEffect">
                                  <p:stCondLst>
                                    <p:cond delay="0"/>
                                  </p:stCondLst>
                                  <p:childTnLst>
                                    <p:set>
                                      <p:cBhvr>
                                        <p:cTn id="6" dur="1" fill="hold">
                                          <p:stCondLst>
                                            <p:cond delay="0"/>
                                          </p:stCondLst>
                                        </p:cTn>
                                        <p:tgtEl>
                                          <p:spTgt spid="64526"/>
                                        </p:tgtEl>
                                        <p:attrNameLst>
                                          <p:attrName>style.visibility</p:attrName>
                                        </p:attrNameLst>
                                      </p:cBhvr>
                                      <p:to>
                                        <p:strVal val="visible"/>
                                      </p:to>
                                    </p:set>
                                    <p:animEffect transition="in" filter="dissolve">
                                      <p:cBhvr>
                                        <p:cTn id="7" dur="500"/>
                                        <p:tgtEl>
                                          <p:spTgt spid="64526"/>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nodeType="clickEffect">
                                  <p:stCondLst>
                                    <p:cond delay="0"/>
                                  </p:stCondLst>
                                  <p:childTnLst>
                                    <p:set>
                                      <p:cBhvr>
                                        <p:cTn id="11" dur="1" fill="hold">
                                          <p:stCondLst>
                                            <p:cond delay="0"/>
                                          </p:stCondLst>
                                        </p:cTn>
                                        <p:tgtEl>
                                          <p:spTgt spid="64525"/>
                                        </p:tgtEl>
                                        <p:attrNameLst>
                                          <p:attrName>style.visibility</p:attrName>
                                        </p:attrNameLst>
                                      </p:cBhvr>
                                      <p:to>
                                        <p:strVal val="visible"/>
                                      </p:to>
                                    </p:set>
                                    <p:animEffect transition="in" filter="dissolve">
                                      <p:cBhvr>
                                        <p:cTn id="12" dur="500"/>
                                        <p:tgtEl>
                                          <p:spTgt spid="64525"/>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64527"/>
                                        </p:tgtEl>
                                        <p:attrNameLst>
                                          <p:attrName>style.visibility</p:attrName>
                                        </p:attrNameLst>
                                      </p:cBhvr>
                                      <p:to>
                                        <p:strVal val="visible"/>
                                      </p:to>
                                    </p:set>
                                    <p:animEffect transition="in" filter="dissolve">
                                      <p:cBhvr>
                                        <p:cTn id="17" dur="500"/>
                                        <p:tgtEl>
                                          <p:spTgt spid="64527"/>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9" presetClass="entr" presetSubtype="0" fill="hold" nodeType="clickEffect">
                                  <p:stCondLst>
                                    <p:cond delay="0"/>
                                  </p:stCondLst>
                                  <p:childTnLst>
                                    <p:set>
                                      <p:cBhvr>
                                        <p:cTn id="21" dur="1" fill="hold">
                                          <p:stCondLst>
                                            <p:cond delay="0"/>
                                          </p:stCondLst>
                                        </p:cTn>
                                        <p:tgtEl>
                                          <p:spTgt spid="64530"/>
                                        </p:tgtEl>
                                        <p:attrNameLst>
                                          <p:attrName>style.visibility</p:attrName>
                                        </p:attrNameLst>
                                      </p:cBhvr>
                                      <p:to>
                                        <p:strVal val="visible"/>
                                      </p:to>
                                    </p:set>
                                    <p:animEffect transition="in" filter="dissolve">
                                      <p:cBhvr>
                                        <p:cTn id="22" dur="500"/>
                                        <p:tgtEl>
                                          <p:spTgt spid="64530"/>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9" presetClass="entr" presetSubtype="0" fill="hold" grpId="0" nodeType="clickEffect">
                                  <p:stCondLst>
                                    <p:cond delay="0"/>
                                  </p:stCondLst>
                                  <p:childTnLst>
                                    <p:set>
                                      <p:cBhvr>
                                        <p:cTn id="26" dur="1" fill="hold">
                                          <p:stCondLst>
                                            <p:cond delay="0"/>
                                          </p:stCondLst>
                                        </p:cTn>
                                        <p:tgtEl>
                                          <p:spTgt spid="64528"/>
                                        </p:tgtEl>
                                        <p:attrNameLst>
                                          <p:attrName>style.visibility</p:attrName>
                                        </p:attrNameLst>
                                      </p:cBhvr>
                                      <p:to>
                                        <p:strVal val="visible"/>
                                      </p:to>
                                    </p:set>
                                    <p:animEffect transition="in" filter="dissolve">
                                      <p:cBhvr>
                                        <p:cTn id="27" dur="500"/>
                                        <p:tgtEl>
                                          <p:spTgt spid="64528"/>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9" presetClass="entr" presetSubtype="0" fill="hold" grpId="0" nodeType="clickEffect">
                                  <p:stCondLst>
                                    <p:cond delay="0"/>
                                  </p:stCondLst>
                                  <p:childTnLst>
                                    <p:set>
                                      <p:cBhvr>
                                        <p:cTn id="31" dur="1" fill="hold">
                                          <p:stCondLst>
                                            <p:cond delay="0"/>
                                          </p:stCondLst>
                                        </p:cTn>
                                        <p:tgtEl>
                                          <p:spTgt spid="64531"/>
                                        </p:tgtEl>
                                        <p:attrNameLst>
                                          <p:attrName>style.visibility</p:attrName>
                                        </p:attrNameLst>
                                      </p:cBhvr>
                                      <p:to>
                                        <p:strVal val="visible"/>
                                      </p:to>
                                    </p:set>
                                    <p:animEffect transition="in" filter="dissolve">
                                      <p:cBhvr>
                                        <p:cTn id="32" dur="500"/>
                                        <p:tgtEl>
                                          <p:spTgt spid="64531"/>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9" presetClass="entr" presetSubtype="0" fill="hold" grpId="0" nodeType="clickEffect">
                                  <p:stCondLst>
                                    <p:cond delay="0"/>
                                  </p:stCondLst>
                                  <p:childTnLst>
                                    <p:set>
                                      <p:cBhvr>
                                        <p:cTn id="36" dur="1" fill="hold">
                                          <p:stCondLst>
                                            <p:cond delay="0"/>
                                          </p:stCondLst>
                                        </p:cTn>
                                        <p:tgtEl>
                                          <p:spTgt spid="64529"/>
                                        </p:tgtEl>
                                        <p:attrNameLst>
                                          <p:attrName>style.visibility</p:attrName>
                                        </p:attrNameLst>
                                      </p:cBhvr>
                                      <p:to>
                                        <p:strVal val="visible"/>
                                      </p:to>
                                    </p:set>
                                    <p:animEffect transition="in" filter="dissolve">
                                      <p:cBhvr>
                                        <p:cTn id="37" dur="500"/>
                                        <p:tgtEl>
                                          <p:spTgt spid="64529"/>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9" presetClass="entr" presetSubtype="0" fill="hold" grpId="0" nodeType="clickEffect">
                                  <p:stCondLst>
                                    <p:cond delay="0"/>
                                  </p:stCondLst>
                                  <p:childTnLst>
                                    <p:set>
                                      <p:cBhvr>
                                        <p:cTn id="41" dur="1" fill="hold">
                                          <p:stCondLst>
                                            <p:cond delay="0"/>
                                          </p:stCondLst>
                                        </p:cTn>
                                        <p:tgtEl>
                                          <p:spTgt spid="64532"/>
                                        </p:tgtEl>
                                        <p:attrNameLst>
                                          <p:attrName>style.visibility</p:attrName>
                                        </p:attrNameLst>
                                      </p:cBhvr>
                                      <p:to>
                                        <p:strVal val="visible"/>
                                      </p:to>
                                    </p:set>
                                    <p:animEffect transition="in" filter="dissolve">
                                      <p:cBhvr>
                                        <p:cTn id="42" dur="500"/>
                                        <p:tgtEl>
                                          <p:spTgt spid="645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4526" grpId="0"/>
      <p:bldP spid="64527" grpId="0"/>
      <p:bldP spid="64528" grpId="0"/>
      <p:bldP spid="64529" grpId="0"/>
      <p:bldP spid="64531" grpId="0"/>
      <p:bldP spid="64532"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ext Box 2"/>
          <p:cNvSpPr txBox="1">
            <a:spLocks noChangeArrowheads="1"/>
          </p:cNvSpPr>
          <p:nvPr/>
        </p:nvSpPr>
        <p:spPr bwMode="auto">
          <a:xfrm>
            <a:off x="0" y="838200"/>
            <a:ext cx="9144000" cy="457200"/>
          </a:xfrm>
          <a:prstGeom prst="rect">
            <a:avLst/>
          </a:prstGeom>
          <a:noFill/>
          <a:ln>
            <a:noFill/>
          </a:ln>
          <a:effectLst/>
          <a:extLst>
            <a:ext uri="{909E8E84-426E-40DD-AFC4-6F175D3DCCD1}">
              <a14:hiddenFill xmlns:a14="http://schemas.microsoft.com/office/drawing/2010/main">
                <a:gradFill rotWithShape="0">
                  <a:gsLst>
                    <a:gs pos="0">
                      <a:schemeClr val="accent2"/>
                    </a:gs>
                    <a:gs pos="100000">
                      <a:schemeClr val="accent1"/>
                    </a:gs>
                  </a:gsLst>
                  <a:path path="rect">
                    <a:fillToRect r="100000" b="100000"/>
                  </a:path>
                </a:gra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eaLnBrk="0" hangingPunct="0">
              <a:defRPr sz="2400">
                <a:solidFill>
                  <a:schemeClr val="tx1"/>
                </a:solidFill>
                <a:latin typeface="Verdana" pitchFamily="34" charset="0"/>
              </a:defRPr>
            </a:lvl1pPr>
            <a:lvl2pPr marL="742950" indent="-285750" eaLnBrk="0" hangingPunct="0">
              <a:defRPr sz="2400">
                <a:solidFill>
                  <a:schemeClr val="tx1"/>
                </a:solidFill>
                <a:latin typeface="Verdana" pitchFamily="34" charset="0"/>
              </a:defRPr>
            </a:lvl2pPr>
            <a:lvl3pPr marL="1143000" indent="-228600" eaLnBrk="0" hangingPunct="0">
              <a:defRPr sz="2400">
                <a:solidFill>
                  <a:schemeClr val="tx1"/>
                </a:solidFill>
                <a:latin typeface="Verdana" pitchFamily="34" charset="0"/>
              </a:defRPr>
            </a:lvl3pPr>
            <a:lvl4pPr marL="1600200" indent="-228600" eaLnBrk="0" hangingPunct="0">
              <a:defRPr sz="2400">
                <a:solidFill>
                  <a:schemeClr val="tx1"/>
                </a:solidFill>
                <a:latin typeface="Verdana" pitchFamily="34" charset="0"/>
              </a:defRPr>
            </a:lvl4pPr>
            <a:lvl5pPr marL="2057400" indent="-228600" eaLnBrk="0" hangingPunct="0">
              <a:defRPr sz="2400">
                <a:solidFill>
                  <a:schemeClr val="tx1"/>
                </a:solidFill>
                <a:latin typeface="Verdana" pitchFamily="34" charset="0"/>
              </a:defRPr>
            </a:lvl5pPr>
            <a:lvl6pPr marL="2514600" indent="-228600" eaLnBrk="0" fontAlgn="base" hangingPunct="0">
              <a:spcBef>
                <a:spcPct val="0"/>
              </a:spcBef>
              <a:spcAft>
                <a:spcPct val="0"/>
              </a:spcAft>
              <a:defRPr sz="2400">
                <a:solidFill>
                  <a:schemeClr val="tx1"/>
                </a:solidFill>
                <a:latin typeface="Verdana" pitchFamily="34" charset="0"/>
              </a:defRPr>
            </a:lvl6pPr>
            <a:lvl7pPr marL="2971800" indent="-228600" eaLnBrk="0" fontAlgn="base" hangingPunct="0">
              <a:spcBef>
                <a:spcPct val="0"/>
              </a:spcBef>
              <a:spcAft>
                <a:spcPct val="0"/>
              </a:spcAft>
              <a:defRPr sz="2400">
                <a:solidFill>
                  <a:schemeClr val="tx1"/>
                </a:solidFill>
                <a:latin typeface="Verdana" pitchFamily="34" charset="0"/>
              </a:defRPr>
            </a:lvl7pPr>
            <a:lvl8pPr marL="3429000" indent="-228600" eaLnBrk="0" fontAlgn="base" hangingPunct="0">
              <a:spcBef>
                <a:spcPct val="0"/>
              </a:spcBef>
              <a:spcAft>
                <a:spcPct val="0"/>
              </a:spcAft>
              <a:defRPr sz="2400">
                <a:solidFill>
                  <a:schemeClr val="tx1"/>
                </a:solidFill>
                <a:latin typeface="Verdana" pitchFamily="34" charset="0"/>
              </a:defRPr>
            </a:lvl8pPr>
            <a:lvl9pPr marL="3886200" indent="-228600" eaLnBrk="0" fontAlgn="base" hangingPunct="0">
              <a:spcBef>
                <a:spcPct val="0"/>
              </a:spcBef>
              <a:spcAft>
                <a:spcPct val="0"/>
              </a:spcAft>
              <a:defRPr sz="2400">
                <a:solidFill>
                  <a:schemeClr val="tx1"/>
                </a:solidFill>
                <a:latin typeface="Verdana" pitchFamily="34" charset="0"/>
              </a:defRPr>
            </a:lvl9pPr>
          </a:lstStyle>
          <a:p>
            <a:pPr algn="ctr">
              <a:spcBef>
                <a:spcPct val="50000"/>
              </a:spcBef>
            </a:pPr>
            <a:r>
              <a:rPr lang="en-US" altLang="en-US">
                <a:solidFill>
                  <a:srgbClr val="FF0000"/>
                </a:solidFill>
                <a:latin typeface="Arial Black" pitchFamily="34" charset="0"/>
              </a:rPr>
              <a:t>Check It Out!</a:t>
            </a:r>
            <a:r>
              <a:rPr lang="en-US" altLang="en-US">
                <a:solidFill>
                  <a:srgbClr val="006699"/>
                </a:solidFill>
                <a:latin typeface="Arial Black" pitchFamily="34" charset="0"/>
              </a:rPr>
              <a:t> Example 4c </a:t>
            </a:r>
            <a:endParaRPr lang="en-US" altLang="en-US" sz="2600">
              <a:solidFill>
                <a:schemeClr val="accent2"/>
              </a:solidFill>
              <a:latin typeface="Arial MT Bl" charset="0"/>
            </a:endParaRPr>
          </a:p>
        </p:txBody>
      </p:sp>
      <p:sp>
        <p:nvSpPr>
          <p:cNvPr id="35843" name="Rectangle 3"/>
          <p:cNvSpPr>
            <a:spLocks noChangeArrowheads="1"/>
          </p:cNvSpPr>
          <p:nvPr/>
        </p:nvSpPr>
        <p:spPr bwMode="auto">
          <a:xfrm>
            <a:off x="152400" y="1616075"/>
            <a:ext cx="4876800"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Verdana" pitchFamily="34" charset="0"/>
              </a:defRPr>
            </a:lvl1pPr>
            <a:lvl2pPr marL="742950" indent="-285750" eaLnBrk="0" hangingPunct="0">
              <a:defRPr sz="2400">
                <a:solidFill>
                  <a:schemeClr val="tx1"/>
                </a:solidFill>
                <a:latin typeface="Verdana" pitchFamily="34" charset="0"/>
              </a:defRPr>
            </a:lvl2pPr>
            <a:lvl3pPr marL="1143000" indent="-228600" eaLnBrk="0" hangingPunct="0">
              <a:defRPr sz="2400">
                <a:solidFill>
                  <a:schemeClr val="tx1"/>
                </a:solidFill>
                <a:latin typeface="Verdana" pitchFamily="34" charset="0"/>
              </a:defRPr>
            </a:lvl3pPr>
            <a:lvl4pPr marL="1600200" indent="-228600" eaLnBrk="0" hangingPunct="0">
              <a:defRPr sz="2400">
                <a:solidFill>
                  <a:schemeClr val="tx1"/>
                </a:solidFill>
                <a:latin typeface="Verdana" pitchFamily="34" charset="0"/>
              </a:defRPr>
            </a:lvl4pPr>
            <a:lvl5pPr marL="2057400" indent="-228600" eaLnBrk="0" hangingPunct="0">
              <a:defRPr sz="2400">
                <a:solidFill>
                  <a:schemeClr val="tx1"/>
                </a:solidFill>
                <a:latin typeface="Verdana" pitchFamily="34" charset="0"/>
              </a:defRPr>
            </a:lvl5pPr>
            <a:lvl6pPr marL="2514600" indent="-228600" eaLnBrk="0" fontAlgn="base" hangingPunct="0">
              <a:spcBef>
                <a:spcPct val="0"/>
              </a:spcBef>
              <a:spcAft>
                <a:spcPct val="0"/>
              </a:spcAft>
              <a:defRPr sz="2400">
                <a:solidFill>
                  <a:schemeClr val="tx1"/>
                </a:solidFill>
                <a:latin typeface="Verdana" pitchFamily="34" charset="0"/>
              </a:defRPr>
            </a:lvl6pPr>
            <a:lvl7pPr marL="2971800" indent="-228600" eaLnBrk="0" fontAlgn="base" hangingPunct="0">
              <a:spcBef>
                <a:spcPct val="0"/>
              </a:spcBef>
              <a:spcAft>
                <a:spcPct val="0"/>
              </a:spcAft>
              <a:defRPr sz="2400">
                <a:solidFill>
                  <a:schemeClr val="tx1"/>
                </a:solidFill>
                <a:latin typeface="Verdana" pitchFamily="34" charset="0"/>
              </a:defRPr>
            </a:lvl7pPr>
            <a:lvl8pPr marL="3429000" indent="-228600" eaLnBrk="0" fontAlgn="base" hangingPunct="0">
              <a:spcBef>
                <a:spcPct val="0"/>
              </a:spcBef>
              <a:spcAft>
                <a:spcPct val="0"/>
              </a:spcAft>
              <a:defRPr sz="2400">
                <a:solidFill>
                  <a:schemeClr val="tx1"/>
                </a:solidFill>
                <a:latin typeface="Verdana" pitchFamily="34" charset="0"/>
              </a:defRPr>
            </a:lvl8pPr>
            <a:lvl9pPr marL="3886200" indent="-228600" eaLnBrk="0" fontAlgn="base" hangingPunct="0">
              <a:spcBef>
                <a:spcPct val="0"/>
              </a:spcBef>
              <a:spcAft>
                <a:spcPct val="0"/>
              </a:spcAft>
              <a:defRPr sz="2400">
                <a:solidFill>
                  <a:schemeClr val="tx1"/>
                </a:solidFill>
                <a:latin typeface="Verdana" pitchFamily="34" charset="0"/>
              </a:defRPr>
            </a:lvl9pPr>
          </a:lstStyle>
          <a:p>
            <a:pPr eaLnBrk="1" hangingPunct="1"/>
            <a:r>
              <a:rPr lang="en-US" altLang="en-US" b="1"/>
              <a:t>Find the length. Round to the nearest hundredth.</a:t>
            </a:r>
          </a:p>
        </p:txBody>
      </p:sp>
      <p:sp>
        <p:nvSpPr>
          <p:cNvPr id="35844" name="Rectangle 5"/>
          <p:cNvSpPr>
            <a:spLocks noChangeArrowheads="1"/>
          </p:cNvSpPr>
          <p:nvPr/>
        </p:nvSpPr>
        <p:spPr bwMode="auto">
          <a:xfrm>
            <a:off x="152400" y="2590800"/>
            <a:ext cx="636588"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Verdana" pitchFamily="34" charset="0"/>
              </a:defRPr>
            </a:lvl1pPr>
            <a:lvl2pPr marL="742950" indent="-285750" eaLnBrk="0" hangingPunct="0">
              <a:defRPr sz="2400">
                <a:solidFill>
                  <a:schemeClr val="tx1"/>
                </a:solidFill>
                <a:latin typeface="Verdana" pitchFamily="34" charset="0"/>
              </a:defRPr>
            </a:lvl2pPr>
            <a:lvl3pPr marL="1143000" indent="-228600" eaLnBrk="0" hangingPunct="0">
              <a:defRPr sz="2400">
                <a:solidFill>
                  <a:schemeClr val="tx1"/>
                </a:solidFill>
                <a:latin typeface="Verdana" pitchFamily="34" charset="0"/>
              </a:defRPr>
            </a:lvl3pPr>
            <a:lvl4pPr marL="1600200" indent="-228600" eaLnBrk="0" hangingPunct="0">
              <a:defRPr sz="2400">
                <a:solidFill>
                  <a:schemeClr val="tx1"/>
                </a:solidFill>
                <a:latin typeface="Verdana" pitchFamily="34" charset="0"/>
              </a:defRPr>
            </a:lvl4pPr>
            <a:lvl5pPr marL="2057400" indent="-228600" eaLnBrk="0" hangingPunct="0">
              <a:defRPr sz="2400">
                <a:solidFill>
                  <a:schemeClr val="tx1"/>
                </a:solidFill>
                <a:latin typeface="Verdana" pitchFamily="34" charset="0"/>
              </a:defRPr>
            </a:lvl5pPr>
            <a:lvl6pPr marL="2514600" indent="-228600" eaLnBrk="0" fontAlgn="base" hangingPunct="0">
              <a:spcBef>
                <a:spcPct val="0"/>
              </a:spcBef>
              <a:spcAft>
                <a:spcPct val="0"/>
              </a:spcAft>
              <a:defRPr sz="2400">
                <a:solidFill>
                  <a:schemeClr val="tx1"/>
                </a:solidFill>
                <a:latin typeface="Verdana" pitchFamily="34" charset="0"/>
              </a:defRPr>
            </a:lvl6pPr>
            <a:lvl7pPr marL="2971800" indent="-228600" eaLnBrk="0" fontAlgn="base" hangingPunct="0">
              <a:spcBef>
                <a:spcPct val="0"/>
              </a:spcBef>
              <a:spcAft>
                <a:spcPct val="0"/>
              </a:spcAft>
              <a:defRPr sz="2400">
                <a:solidFill>
                  <a:schemeClr val="tx1"/>
                </a:solidFill>
                <a:latin typeface="Verdana" pitchFamily="34" charset="0"/>
              </a:defRPr>
            </a:lvl7pPr>
            <a:lvl8pPr marL="3429000" indent="-228600" eaLnBrk="0" fontAlgn="base" hangingPunct="0">
              <a:spcBef>
                <a:spcPct val="0"/>
              </a:spcBef>
              <a:spcAft>
                <a:spcPct val="0"/>
              </a:spcAft>
              <a:defRPr sz="2400">
                <a:solidFill>
                  <a:schemeClr val="tx1"/>
                </a:solidFill>
                <a:latin typeface="Verdana" pitchFamily="34" charset="0"/>
              </a:defRPr>
            </a:lvl8pPr>
            <a:lvl9pPr marL="3886200" indent="-228600" eaLnBrk="0" fontAlgn="base" hangingPunct="0">
              <a:spcBef>
                <a:spcPct val="0"/>
              </a:spcBef>
              <a:spcAft>
                <a:spcPct val="0"/>
              </a:spcAft>
              <a:defRPr sz="2400">
                <a:solidFill>
                  <a:schemeClr val="tx1"/>
                </a:solidFill>
                <a:latin typeface="Verdana" pitchFamily="34" charset="0"/>
              </a:defRPr>
            </a:lvl9pPr>
          </a:lstStyle>
          <a:p>
            <a:pPr eaLnBrk="1" hangingPunct="1"/>
            <a:r>
              <a:rPr lang="en-US" altLang="en-US" b="1" i="1"/>
              <a:t>BC</a:t>
            </a:r>
          </a:p>
        </p:txBody>
      </p:sp>
      <p:pic>
        <p:nvPicPr>
          <p:cNvPr id="35845" name="Picture 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48200" y="1676400"/>
            <a:ext cx="4324350" cy="15255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65549" name="Group 13"/>
          <p:cNvGrpSpPr>
            <a:grpSpLocks/>
          </p:cNvGrpSpPr>
          <p:nvPr/>
        </p:nvGrpSpPr>
        <p:grpSpPr bwMode="auto">
          <a:xfrm>
            <a:off x="304800" y="4191000"/>
            <a:ext cx="8458200" cy="1187450"/>
            <a:chOff x="288" y="2756"/>
            <a:chExt cx="5328" cy="748"/>
          </a:xfrm>
        </p:grpSpPr>
        <p:sp>
          <p:nvSpPr>
            <p:cNvPr id="35847" name="Rectangle 9"/>
            <p:cNvSpPr>
              <a:spLocks noChangeArrowheads="1"/>
            </p:cNvSpPr>
            <p:nvPr/>
          </p:nvSpPr>
          <p:spPr bwMode="auto">
            <a:xfrm>
              <a:off x="288" y="2756"/>
              <a:ext cx="5328" cy="7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Verdana" pitchFamily="34" charset="0"/>
                </a:defRPr>
              </a:lvl1pPr>
              <a:lvl2pPr marL="742950" indent="-285750" eaLnBrk="0" hangingPunct="0">
                <a:defRPr sz="2400">
                  <a:solidFill>
                    <a:schemeClr val="tx1"/>
                  </a:solidFill>
                  <a:latin typeface="Verdana" pitchFamily="34" charset="0"/>
                </a:defRPr>
              </a:lvl2pPr>
              <a:lvl3pPr marL="1143000" indent="-228600" eaLnBrk="0" hangingPunct="0">
                <a:defRPr sz="2400">
                  <a:solidFill>
                    <a:schemeClr val="tx1"/>
                  </a:solidFill>
                  <a:latin typeface="Verdana" pitchFamily="34" charset="0"/>
                </a:defRPr>
              </a:lvl3pPr>
              <a:lvl4pPr marL="1600200" indent="-228600" eaLnBrk="0" hangingPunct="0">
                <a:defRPr sz="2400">
                  <a:solidFill>
                    <a:schemeClr val="tx1"/>
                  </a:solidFill>
                  <a:latin typeface="Verdana" pitchFamily="34" charset="0"/>
                </a:defRPr>
              </a:lvl4pPr>
              <a:lvl5pPr marL="2057400" indent="-228600" eaLnBrk="0" hangingPunct="0">
                <a:defRPr sz="2400">
                  <a:solidFill>
                    <a:schemeClr val="tx1"/>
                  </a:solidFill>
                  <a:latin typeface="Verdana" pitchFamily="34" charset="0"/>
                </a:defRPr>
              </a:lvl5pPr>
              <a:lvl6pPr marL="2514600" indent="-228600" eaLnBrk="0" fontAlgn="base" hangingPunct="0">
                <a:spcBef>
                  <a:spcPct val="0"/>
                </a:spcBef>
                <a:spcAft>
                  <a:spcPct val="0"/>
                </a:spcAft>
                <a:defRPr sz="2400">
                  <a:solidFill>
                    <a:schemeClr val="tx1"/>
                  </a:solidFill>
                  <a:latin typeface="Verdana" pitchFamily="34" charset="0"/>
                </a:defRPr>
              </a:lvl6pPr>
              <a:lvl7pPr marL="2971800" indent="-228600" eaLnBrk="0" fontAlgn="base" hangingPunct="0">
                <a:spcBef>
                  <a:spcPct val="0"/>
                </a:spcBef>
                <a:spcAft>
                  <a:spcPct val="0"/>
                </a:spcAft>
                <a:defRPr sz="2400">
                  <a:solidFill>
                    <a:schemeClr val="tx1"/>
                  </a:solidFill>
                  <a:latin typeface="Verdana" pitchFamily="34" charset="0"/>
                </a:defRPr>
              </a:lvl7pPr>
              <a:lvl8pPr marL="3429000" indent="-228600" eaLnBrk="0" fontAlgn="base" hangingPunct="0">
                <a:spcBef>
                  <a:spcPct val="0"/>
                </a:spcBef>
                <a:spcAft>
                  <a:spcPct val="0"/>
                </a:spcAft>
                <a:defRPr sz="2400">
                  <a:solidFill>
                    <a:schemeClr val="tx1"/>
                  </a:solidFill>
                  <a:latin typeface="Verdana" pitchFamily="34" charset="0"/>
                </a:defRPr>
              </a:lvl8pPr>
              <a:lvl9pPr marL="3886200" indent="-228600" eaLnBrk="0" fontAlgn="base" hangingPunct="0">
                <a:spcBef>
                  <a:spcPct val="0"/>
                </a:spcBef>
                <a:spcAft>
                  <a:spcPct val="0"/>
                </a:spcAft>
                <a:defRPr sz="2400">
                  <a:solidFill>
                    <a:schemeClr val="tx1"/>
                  </a:solidFill>
                  <a:latin typeface="Verdana" pitchFamily="34" charset="0"/>
                </a:defRPr>
              </a:lvl9pPr>
            </a:lstStyle>
            <a:p>
              <a:pPr eaLnBrk="1" hangingPunct="1">
                <a:spcBef>
                  <a:spcPct val="50000"/>
                </a:spcBef>
              </a:pPr>
              <a:r>
                <a:rPr lang="en-US" altLang="en-US"/>
                <a:t>     is a leg. You are given AC, which is the opposite side to given angle, </a:t>
              </a:r>
              <a:r>
                <a:rPr lang="en-US" altLang="en-US">
                  <a:sym typeface="Symbol" pitchFamily="18" charset="2"/>
                </a:rPr>
                <a:t></a:t>
              </a:r>
              <a:r>
                <a:rPr lang="en-US" altLang="en-US" i="1"/>
                <a:t>B</a:t>
              </a:r>
              <a:r>
                <a:rPr lang="en-US" altLang="en-US"/>
                <a:t>. Since the opposite side and adjacent side are involved, use a tangent ratio.</a:t>
              </a:r>
            </a:p>
          </p:txBody>
        </p:sp>
        <p:pic>
          <p:nvPicPr>
            <p:cNvPr id="35848" name="Picture 12" descr="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0" y="2784"/>
              <a:ext cx="294" cy="2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16" fill="hold" nodeType="clickEffect">
                                  <p:stCondLst>
                                    <p:cond delay="0"/>
                                  </p:stCondLst>
                                  <p:childTnLst>
                                    <p:set>
                                      <p:cBhvr>
                                        <p:cTn id="6" dur="1" fill="hold">
                                          <p:stCondLst>
                                            <p:cond delay="0"/>
                                          </p:stCondLst>
                                        </p:cTn>
                                        <p:tgtEl>
                                          <p:spTgt spid="65549"/>
                                        </p:tgtEl>
                                        <p:attrNameLst>
                                          <p:attrName>style.visibility</p:attrName>
                                        </p:attrNameLst>
                                      </p:cBhvr>
                                      <p:to>
                                        <p:strVal val="visible"/>
                                      </p:to>
                                    </p:set>
                                    <p:animEffect transition="in" filter="box(in)">
                                      <p:cBhvr>
                                        <p:cTn id="7" dur="500"/>
                                        <p:tgtEl>
                                          <p:spTgt spid="6554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ext Box 2"/>
          <p:cNvSpPr txBox="1">
            <a:spLocks noChangeArrowheads="1"/>
          </p:cNvSpPr>
          <p:nvPr/>
        </p:nvSpPr>
        <p:spPr bwMode="auto">
          <a:xfrm>
            <a:off x="0" y="838200"/>
            <a:ext cx="9144000" cy="457200"/>
          </a:xfrm>
          <a:prstGeom prst="rect">
            <a:avLst/>
          </a:prstGeom>
          <a:noFill/>
          <a:ln>
            <a:noFill/>
          </a:ln>
          <a:effectLst/>
          <a:extLst>
            <a:ext uri="{909E8E84-426E-40DD-AFC4-6F175D3DCCD1}">
              <a14:hiddenFill xmlns:a14="http://schemas.microsoft.com/office/drawing/2010/main">
                <a:gradFill rotWithShape="0">
                  <a:gsLst>
                    <a:gs pos="0">
                      <a:schemeClr val="accent2"/>
                    </a:gs>
                    <a:gs pos="100000">
                      <a:schemeClr val="accent1"/>
                    </a:gs>
                  </a:gsLst>
                  <a:path path="rect">
                    <a:fillToRect r="100000" b="100000"/>
                  </a:path>
                </a:gra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eaLnBrk="0" hangingPunct="0">
              <a:defRPr sz="2400">
                <a:solidFill>
                  <a:schemeClr val="tx1"/>
                </a:solidFill>
                <a:latin typeface="Verdana" pitchFamily="34" charset="0"/>
              </a:defRPr>
            </a:lvl1pPr>
            <a:lvl2pPr marL="742950" indent="-285750" eaLnBrk="0" hangingPunct="0">
              <a:defRPr sz="2400">
                <a:solidFill>
                  <a:schemeClr val="tx1"/>
                </a:solidFill>
                <a:latin typeface="Verdana" pitchFamily="34" charset="0"/>
              </a:defRPr>
            </a:lvl2pPr>
            <a:lvl3pPr marL="1143000" indent="-228600" eaLnBrk="0" hangingPunct="0">
              <a:defRPr sz="2400">
                <a:solidFill>
                  <a:schemeClr val="tx1"/>
                </a:solidFill>
                <a:latin typeface="Verdana" pitchFamily="34" charset="0"/>
              </a:defRPr>
            </a:lvl3pPr>
            <a:lvl4pPr marL="1600200" indent="-228600" eaLnBrk="0" hangingPunct="0">
              <a:defRPr sz="2400">
                <a:solidFill>
                  <a:schemeClr val="tx1"/>
                </a:solidFill>
                <a:latin typeface="Verdana" pitchFamily="34" charset="0"/>
              </a:defRPr>
            </a:lvl4pPr>
            <a:lvl5pPr marL="2057400" indent="-228600" eaLnBrk="0" hangingPunct="0">
              <a:defRPr sz="2400">
                <a:solidFill>
                  <a:schemeClr val="tx1"/>
                </a:solidFill>
                <a:latin typeface="Verdana" pitchFamily="34" charset="0"/>
              </a:defRPr>
            </a:lvl5pPr>
            <a:lvl6pPr marL="2514600" indent="-228600" eaLnBrk="0" fontAlgn="base" hangingPunct="0">
              <a:spcBef>
                <a:spcPct val="0"/>
              </a:spcBef>
              <a:spcAft>
                <a:spcPct val="0"/>
              </a:spcAft>
              <a:defRPr sz="2400">
                <a:solidFill>
                  <a:schemeClr val="tx1"/>
                </a:solidFill>
                <a:latin typeface="Verdana" pitchFamily="34" charset="0"/>
              </a:defRPr>
            </a:lvl6pPr>
            <a:lvl7pPr marL="2971800" indent="-228600" eaLnBrk="0" fontAlgn="base" hangingPunct="0">
              <a:spcBef>
                <a:spcPct val="0"/>
              </a:spcBef>
              <a:spcAft>
                <a:spcPct val="0"/>
              </a:spcAft>
              <a:defRPr sz="2400">
                <a:solidFill>
                  <a:schemeClr val="tx1"/>
                </a:solidFill>
                <a:latin typeface="Verdana" pitchFamily="34" charset="0"/>
              </a:defRPr>
            </a:lvl7pPr>
            <a:lvl8pPr marL="3429000" indent="-228600" eaLnBrk="0" fontAlgn="base" hangingPunct="0">
              <a:spcBef>
                <a:spcPct val="0"/>
              </a:spcBef>
              <a:spcAft>
                <a:spcPct val="0"/>
              </a:spcAft>
              <a:defRPr sz="2400">
                <a:solidFill>
                  <a:schemeClr val="tx1"/>
                </a:solidFill>
                <a:latin typeface="Verdana" pitchFamily="34" charset="0"/>
              </a:defRPr>
            </a:lvl8pPr>
            <a:lvl9pPr marL="3886200" indent="-228600" eaLnBrk="0" fontAlgn="base" hangingPunct="0">
              <a:spcBef>
                <a:spcPct val="0"/>
              </a:spcBef>
              <a:spcAft>
                <a:spcPct val="0"/>
              </a:spcAft>
              <a:defRPr sz="2400">
                <a:solidFill>
                  <a:schemeClr val="tx1"/>
                </a:solidFill>
                <a:latin typeface="Verdana" pitchFamily="34" charset="0"/>
              </a:defRPr>
            </a:lvl9pPr>
          </a:lstStyle>
          <a:p>
            <a:pPr algn="ctr">
              <a:spcBef>
                <a:spcPct val="50000"/>
              </a:spcBef>
            </a:pPr>
            <a:r>
              <a:rPr lang="en-US" altLang="en-US">
                <a:solidFill>
                  <a:srgbClr val="FF0000"/>
                </a:solidFill>
                <a:latin typeface="Arial Black" pitchFamily="34" charset="0"/>
              </a:rPr>
              <a:t>Check It Out!</a:t>
            </a:r>
            <a:r>
              <a:rPr lang="en-US" altLang="en-US">
                <a:solidFill>
                  <a:srgbClr val="006699"/>
                </a:solidFill>
                <a:latin typeface="Arial Black" pitchFamily="34" charset="0"/>
              </a:rPr>
              <a:t> Example 4c Continued </a:t>
            </a:r>
            <a:endParaRPr lang="en-US" altLang="en-US" sz="2600">
              <a:solidFill>
                <a:schemeClr val="accent2"/>
              </a:solidFill>
              <a:latin typeface="Arial MT Bl" charset="0"/>
            </a:endParaRPr>
          </a:p>
        </p:txBody>
      </p:sp>
      <p:pic>
        <p:nvPicPr>
          <p:cNvPr id="36867" name="Picture 13" descr="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 y="3048000"/>
            <a:ext cx="2971800" cy="781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6574" name="Rectangle 14"/>
          <p:cNvSpPr>
            <a:spLocks noChangeArrowheads="1"/>
          </p:cNvSpPr>
          <p:nvPr/>
        </p:nvSpPr>
        <p:spPr bwMode="auto">
          <a:xfrm>
            <a:off x="3886200" y="3124200"/>
            <a:ext cx="4383088"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Verdana" pitchFamily="34" charset="0"/>
              </a:defRPr>
            </a:lvl1pPr>
            <a:lvl2pPr marL="742950" indent="-285750" eaLnBrk="0" hangingPunct="0">
              <a:defRPr sz="2400">
                <a:solidFill>
                  <a:schemeClr val="tx1"/>
                </a:solidFill>
                <a:latin typeface="Verdana" pitchFamily="34" charset="0"/>
              </a:defRPr>
            </a:lvl2pPr>
            <a:lvl3pPr marL="1143000" indent="-228600" eaLnBrk="0" hangingPunct="0">
              <a:defRPr sz="2400">
                <a:solidFill>
                  <a:schemeClr val="tx1"/>
                </a:solidFill>
                <a:latin typeface="Verdana" pitchFamily="34" charset="0"/>
              </a:defRPr>
            </a:lvl3pPr>
            <a:lvl4pPr marL="1600200" indent="-228600" eaLnBrk="0" hangingPunct="0">
              <a:defRPr sz="2400">
                <a:solidFill>
                  <a:schemeClr val="tx1"/>
                </a:solidFill>
                <a:latin typeface="Verdana" pitchFamily="34" charset="0"/>
              </a:defRPr>
            </a:lvl4pPr>
            <a:lvl5pPr marL="2057400" indent="-228600" eaLnBrk="0" hangingPunct="0">
              <a:defRPr sz="2400">
                <a:solidFill>
                  <a:schemeClr val="tx1"/>
                </a:solidFill>
                <a:latin typeface="Verdana" pitchFamily="34" charset="0"/>
              </a:defRPr>
            </a:lvl5pPr>
            <a:lvl6pPr marL="2514600" indent="-228600" eaLnBrk="0" fontAlgn="base" hangingPunct="0">
              <a:spcBef>
                <a:spcPct val="0"/>
              </a:spcBef>
              <a:spcAft>
                <a:spcPct val="0"/>
              </a:spcAft>
              <a:defRPr sz="2400">
                <a:solidFill>
                  <a:schemeClr val="tx1"/>
                </a:solidFill>
                <a:latin typeface="Verdana" pitchFamily="34" charset="0"/>
              </a:defRPr>
            </a:lvl6pPr>
            <a:lvl7pPr marL="2971800" indent="-228600" eaLnBrk="0" fontAlgn="base" hangingPunct="0">
              <a:spcBef>
                <a:spcPct val="0"/>
              </a:spcBef>
              <a:spcAft>
                <a:spcPct val="0"/>
              </a:spcAft>
              <a:defRPr sz="2400">
                <a:solidFill>
                  <a:schemeClr val="tx1"/>
                </a:solidFill>
                <a:latin typeface="Verdana" pitchFamily="34" charset="0"/>
              </a:defRPr>
            </a:lvl7pPr>
            <a:lvl8pPr marL="3429000" indent="-228600" eaLnBrk="0" fontAlgn="base" hangingPunct="0">
              <a:spcBef>
                <a:spcPct val="0"/>
              </a:spcBef>
              <a:spcAft>
                <a:spcPct val="0"/>
              </a:spcAft>
              <a:defRPr sz="2400">
                <a:solidFill>
                  <a:schemeClr val="tx1"/>
                </a:solidFill>
                <a:latin typeface="Verdana" pitchFamily="34" charset="0"/>
              </a:defRPr>
            </a:lvl8pPr>
            <a:lvl9pPr marL="3886200" indent="-228600" eaLnBrk="0" fontAlgn="base" hangingPunct="0">
              <a:spcBef>
                <a:spcPct val="0"/>
              </a:spcBef>
              <a:spcAft>
                <a:spcPct val="0"/>
              </a:spcAft>
              <a:defRPr sz="2400">
                <a:solidFill>
                  <a:schemeClr val="tx1"/>
                </a:solidFill>
                <a:latin typeface="Verdana" pitchFamily="34" charset="0"/>
              </a:defRPr>
            </a:lvl9pPr>
          </a:lstStyle>
          <a:p>
            <a:pPr eaLnBrk="1" hangingPunct="1"/>
            <a:r>
              <a:rPr lang="en-US" altLang="en-US" i="1">
                <a:solidFill>
                  <a:srgbClr val="3333FF"/>
                </a:solidFill>
              </a:rPr>
              <a:t>Write a trigonometric ratio.</a:t>
            </a:r>
          </a:p>
        </p:txBody>
      </p:sp>
      <p:sp>
        <p:nvSpPr>
          <p:cNvPr id="66575" name="Rectangle 15"/>
          <p:cNvSpPr>
            <a:spLocks noChangeArrowheads="1"/>
          </p:cNvSpPr>
          <p:nvPr/>
        </p:nvSpPr>
        <p:spPr bwMode="auto">
          <a:xfrm>
            <a:off x="3962400" y="4114800"/>
            <a:ext cx="449262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Verdana" pitchFamily="34" charset="0"/>
              </a:defRPr>
            </a:lvl1pPr>
            <a:lvl2pPr marL="742950" indent="-285750" eaLnBrk="0" hangingPunct="0">
              <a:defRPr sz="2400">
                <a:solidFill>
                  <a:schemeClr val="tx1"/>
                </a:solidFill>
                <a:latin typeface="Verdana" pitchFamily="34" charset="0"/>
              </a:defRPr>
            </a:lvl2pPr>
            <a:lvl3pPr marL="1143000" indent="-228600" eaLnBrk="0" hangingPunct="0">
              <a:defRPr sz="2400">
                <a:solidFill>
                  <a:schemeClr val="tx1"/>
                </a:solidFill>
                <a:latin typeface="Verdana" pitchFamily="34" charset="0"/>
              </a:defRPr>
            </a:lvl3pPr>
            <a:lvl4pPr marL="1600200" indent="-228600" eaLnBrk="0" hangingPunct="0">
              <a:defRPr sz="2400">
                <a:solidFill>
                  <a:schemeClr val="tx1"/>
                </a:solidFill>
                <a:latin typeface="Verdana" pitchFamily="34" charset="0"/>
              </a:defRPr>
            </a:lvl4pPr>
            <a:lvl5pPr marL="2057400" indent="-228600" eaLnBrk="0" hangingPunct="0">
              <a:defRPr sz="2400">
                <a:solidFill>
                  <a:schemeClr val="tx1"/>
                </a:solidFill>
                <a:latin typeface="Verdana" pitchFamily="34" charset="0"/>
              </a:defRPr>
            </a:lvl5pPr>
            <a:lvl6pPr marL="2514600" indent="-228600" eaLnBrk="0" fontAlgn="base" hangingPunct="0">
              <a:spcBef>
                <a:spcPct val="0"/>
              </a:spcBef>
              <a:spcAft>
                <a:spcPct val="0"/>
              </a:spcAft>
              <a:defRPr sz="2400">
                <a:solidFill>
                  <a:schemeClr val="tx1"/>
                </a:solidFill>
                <a:latin typeface="Verdana" pitchFamily="34" charset="0"/>
              </a:defRPr>
            </a:lvl6pPr>
            <a:lvl7pPr marL="2971800" indent="-228600" eaLnBrk="0" fontAlgn="base" hangingPunct="0">
              <a:spcBef>
                <a:spcPct val="0"/>
              </a:spcBef>
              <a:spcAft>
                <a:spcPct val="0"/>
              </a:spcAft>
              <a:defRPr sz="2400">
                <a:solidFill>
                  <a:schemeClr val="tx1"/>
                </a:solidFill>
                <a:latin typeface="Verdana" pitchFamily="34" charset="0"/>
              </a:defRPr>
            </a:lvl7pPr>
            <a:lvl8pPr marL="3429000" indent="-228600" eaLnBrk="0" fontAlgn="base" hangingPunct="0">
              <a:spcBef>
                <a:spcPct val="0"/>
              </a:spcBef>
              <a:spcAft>
                <a:spcPct val="0"/>
              </a:spcAft>
              <a:defRPr sz="2400">
                <a:solidFill>
                  <a:schemeClr val="tx1"/>
                </a:solidFill>
                <a:latin typeface="Verdana" pitchFamily="34" charset="0"/>
              </a:defRPr>
            </a:lvl8pPr>
            <a:lvl9pPr marL="3886200" indent="-228600" eaLnBrk="0" fontAlgn="base" hangingPunct="0">
              <a:spcBef>
                <a:spcPct val="0"/>
              </a:spcBef>
              <a:spcAft>
                <a:spcPct val="0"/>
              </a:spcAft>
              <a:defRPr sz="2400">
                <a:solidFill>
                  <a:schemeClr val="tx1"/>
                </a:solidFill>
                <a:latin typeface="Verdana" pitchFamily="34" charset="0"/>
              </a:defRPr>
            </a:lvl9pPr>
          </a:lstStyle>
          <a:p>
            <a:pPr eaLnBrk="1" hangingPunct="1"/>
            <a:r>
              <a:rPr lang="en-US" altLang="en-US" i="1">
                <a:solidFill>
                  <a:srgbClr val="3333FF"/>
                </a:solidFill>
              </a:rPr>
              <a:t>Substitute the given values.</a:t>
            </a:r>
          </a:p>
        </p:txBody>
      </p:sp>
      <p:sp>
        <p:nvSpPr>
          <p:cNvPr id="66576" name="Rectangle 16"/>
          <p:cNvSpPr>
            <a:spLocks noChangeArrowheads="1"/>
          </p:cNvSpPr>
          <p:nvPr/>
        </p:nvSpPr>
        <p:spPr bwMode="auto">
          <a:xfrm>
            <a:off x="3962400" y="4953000"/>
            <a:ext cx="5105400"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Verdana" pitchFamily="34" charset="0"/>
              </a:defRPr>
            </a:lvl1pPr>
            <a:lvl2pPr marL="742950" indent="-285750" eaLnBrk="0" hangingPunct="0">
              <a:defRPr sz="2400">
                <a:solidFill>
                  <a:schemeClr val="tx1"/>
                </a:solidFill>
                <a:latin typeface="Verdana" pitchFamily="34" charset="0"/>
              </a:defRPr>
            </a:lvl2pPr>
            <a:lvl3pPr marL="1143000" indent="-228600" eaLnBrk="0" hangingPunct="0">
              <a:defRPr sz="2400">
                <a:solidFill>
                  <a:schemeClr val="tx1"/>
                </a:solidFill>
                <a:latin typeface="Verdana" pitchFamily="34" charset="0"/>
              </a:defRPr>
            </a:lvl3pPr>
            <a:lvl4pPr marL="1600200" indent="-228600" eaLnBrk="0" hangingPunct="0">
              <a:defRPr sz="2400">
                <a:solidFill>
                  <a:schemeClr val="tx1"/>
                </a:solidFill>
                <a:latin typeface="Verdana" pitchFamily="34" charset="0"/>
              </a:defRPr>
            </a:lvl4pPr>
            <a:lvl5pPr marL="2057400" indent="-228600" eaLnBrk="0" hangingPunct="0">
              <a:defRPr sz="2400">
                <a:solidFill>
                  <a:schemeClr val="tx1"/>
                </a:solidFill>
                <a:latin typeface="Verdana" pitchFamily="34" charset="0"/>
              </a:defRPr>
            </a:lvl5pPr>
            <a:lvl6pPr marL="2514600" indent="-228600" eaLnBrk="0" fontAlgn="base" hangingPunct="0">
              <a:spcBef>
                <a:spcPct val="0"/>
              </a:spcBef>
              <a:spcAft>
                <a:spcPct val="0"/>
              </a:spcAft>
              <a:defRPr sz="2400">
                <a:solidFill>
                  <a:schemeClr val="tx1"/>
                </a:solidFill>
                <a:latin typeface="Verdana" pitchFamily="34" charset="0"/>
              </a:defRPr>
            </a:lvl6pPr>
            <a:lvl7pPr marL="2971800" indent="-228600" eaLnBrk="0" fontAlgn="base" hangingPunct="0">
              <a:spcBef>
                <a:spcPct val="0"/>
              </a:spcBef>
              <a:spcAft>
                <a:spcPct val="0"/>
              </a:spcAft>
              <a:defRPr sz="2400">
                <a:solidFill>
                  <a:schemeClr val="tx1"/>
                </a:solidFill>
                <a:latin typeface="Verdana" pitchFamily="34" charset="0"/>
              </a:defRPr>
            </a:lvl7pPr>
            <a:lvl8pPr marL="3429000" indent="-228600" eaLnBrk="0" fontAlgn="base" hangingPunct="0">
              <a:spcBef>
                <a:spcPct val="0"/>
              </a:spcBef>
              <a:spcAft>
                <a:spcPct val="0"/>
              </a:spcAft>
              <a:defRPr sz="2400">
                <a:solidFill>
                  <a:schemeClr val="tx1"/>
                </a:solidFill>
                <a:latin typeface="Verdana" pitchFamily="34" charset="0"/>
              </a:defRPr>
            </a:lvl8pPr>
            <a:lvl9pPr marL="3886200" indent="-228600" eaLnBrk="0" fontAlgn="base" hangingPunct="0">
              <a:spcBef>
                <a:spcPct val="0"/>
              </a:spcBef>
              <a:spcAft>
                <a:spcPct val="0"/>
              </a:spcAft>
              <a:defRPr sz="2400">
                <a:solidFill>
                  <a:schemeClr val="tx1"/>
                </a:solidFill>
                <a:latin typeface="Verdana" pitchFamily="34" charset="0"/>
              </a:defRPr>
            </a:lvl9pPr>
          </a:lstStyle>
          <a:p>
            <a:pPr eaLnBrk="1" hangingPunct="1"/>
            <a:r>
              <a:rPr lang="en-US" altLang="en-US" i="1">
                <a:solidFill>
                  <a:srgbClr val="3333FF"/>
                </a:solidFill>
              </a:rPr>
              <a:t>Multiply both sides by BC and divide by tan 18°.</a:t>
            </a:r>
          </a:p>
        </p:txBody>
      </p:sp>
      <p:sp>
        <p:nvSpPr>
          <p:cNvPr id="66577" name="Rectangle 17"/>
          <p:cNvSpPr>
            <a:spLocks noChangeArrowheads="1"/>
          </p:cNvSpPr>
          <p:nvPr/>
        </p:nvSpPr>
        <p:spPr bwMode="auto">
          <a:xfrm>
            <a:off x="3962400" y="6019800"/>
            <a:ext cx="38862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Verdana" pitchFamily="34" charset="0"/>
              </a:defRPr>
            </a:lvl1pPr>
            <a:lvl2pPr marL="742950" indent="-285750" eaLnBrk="0" hangingPunct="0">
              <a:defRPr sz="2400">
                <a:solidFill>
                  <a:schemeClr val="tx1"/>
                </a:solidFill>
                <a:latin typeface="Verdana" pitchFamily="34" charset="0"/>
              </a:defRPr>
            </a:lvl2pPr>
            <a:lvl3pPr marL="1143000" indent="-228600" eaLnBrk="0" hangingPunct="0">
              <a:defRPr sz="2400">
                <a:solidFill>
                  <a:schemeClr val="tx1"/>
                </a:solidFill>
                <a:latin typeface="Verdana" pitchFamily="34" charset="0"/>
              </a:defRPr>
            </a:lvl3pPr>
            <a:lvl4pPr marL="1600200" indent="-228600" eaLnBrk="0" hangingPunct="0">
              <a:defRPr sz="2400">
                <a:solidFill>
                  <a:schemeClr val="tx1"/>
                </a:solidFill>
                <a:latin typeface="Verdana" pitchFamily="34" charset="0"/>
              </a:defRPr>
            </a:lvl4pPr>
            <a:lvl5pPr marL="2057400" indent="-228600" eaLnBrk="0" hangingPunct="0">
              <a:defRPr sz="2400">
                <a:solidFill>
                  <a:schemeClr val="tx1"/>
                </a:solidFill>
                <a:latin typeface="Verdana" pitchFamily="34" charset="0"/>
              </a:defRPr>
            </a:lvl5pPr>
            <a:lvl6pPr marL="2514600" indent="-228600" eaLnBrk="0" fontAlgn="base" hangingPunct="0">
              <a:spcBef>
                <a:spcPct val="0"/>
              </a:spcBef>
              <a:spcAft>
                <a:spcPct val="0"/>
              </a:spcAft>
              <a:defRPr sz="2400">
                <a:solidFill>
                  <a:schemeClr val="tx1"/>
                </a:solidFill>
                <a:latin typeface="Verdana" pitchFamily="34" charset="0"/>
              </a:defRPr>
            </a:lvl6pPr>
            <a:lvl7pPr marL="2971800" indent="-228600" eaLnBrk="0" fontAlgn="base" hangingPunct="0">
              <a:spcBef>
                <a:spcPct val="0"/>
              </a:spcBef>
              <a:spcAft>
                <a:spcPct val="0"/>
              </a:spcAft>
              <a:defRPr sz="2400">
                <a:solidFill>
                  <a:schemeClr val="tx1"/>
                </a:solidFill>
                <a:latin typeface="Verdana" pitchFamily="34" charset="0"/>
              </a:defRPr>
            </a:lvl7pPr>
            <a:lvl8pPr marL="3429000" indent="-228600" eaLnBrk="0" fontAlgn="base" hangingPunct="0">
              <a:spcBef>
                <a:spcPct val="0"/>
              </a:spcBef>
              <a:spcAft>
                <a:spcPct val="0"/>
              </a:spcAft>
              <a:defRPr sz="2400">
                <a:solidFill>
                  <a:schemeClr val="tx1"/>
                </a:solidFill>
                <a:latin typeface="Verdana" pitchFamily="34" charset="0"/>
              </a:defRPr>
            </a:lvl8pPr>
            <a:lvl9pPr marL="3886200" indent="-228600" eaLnBrk="0" fontAlgn="base" hangingPunct="0">
              <a:spcBef>
                <a:spcPct val="0"/>
              </a:spcBef>
              <a:spcAft>
                <a:spcPct val="0"/>
              </a:spcAft>
              <a:defRPr sz="2400">
                <a:solidFill>
                  <a:schemeClr val="tx1"/>
                </a:solidFill>
                <a:latin typeface="Verdana" pitchFamily="34" charset="0"/>
              </a:defRPr>
            </a:lvl9pPr>
          </a:lstStyle>
          <a:p>
            <a:pPr eaLnBrk="1" hangingPunct="1"/>
            <a:r>
              <a:rPr lang="en-US" altLang="en-US" i="1">
                <a:solidFill>
                  <a:srgbClr val="3333FF"/>
                </a:solidFill>
              </a:rPr>
              <a:t>Simplify the expression.</a:t>
            </a:r>
          </a:p>
        </p:txBody>
      </p:sp>
      <p:pic>
        <p:nvPicPr>
          <p:cNvPr id="66579" name="Picture 19" descr="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 y="3962400"/>
            <a:ext cx="1733550" cy="733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6580" name="Picture 20" descr="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9600" y="4953000"/>
            <a:ext cx="1733550" cy="733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6581" name="Text Box 21"/>
          <p:cNvSpPr txBox="1">
            <a:spLocks noChangeArrowheads="1"/>
          </p:cNvSpPr>
          <p:nvPr/>
        </p:nvSpPr>
        <p:spPr bwMode="auto">
          <a:xfrm>
            <a:off x="533400" y="6096000"/>
            <a:ext cx="3352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Verdana" pitchFamily="34" charset="0"/>
              </a:defRPr>
            </a:lvl1pPr>
            <a:lvl2pPr marL="742950" indent="-285750" eaLnBrk="0" hangingPunct="0">
              <a:defRPr sz="2400">
                <a:solidFill>
                  <a:schemeClr val="tx1"/>
                </a:solidFill>
                <a:latin typeface="Verdana" pitchFamily="34" charset="0"/>
              </a:defRPr>
            </a:lvl2pPr>
            <a:lvl3pPr marL="1143000" indent="-228600" eaLnBrk="0" hangingPunct="0">
              <a:defRPr sz="2400">
                <a:solidFill>
                  <a:schemeClr val="tx1"/>
                </a:solidFill>
                <a:latin typeface="Verdana" pitchFamily="34" charset="0"/>
              </a:defRPr>
            </a:lvl3pPr>
            <a:lvl4pPr marL="1600200" indent="-228600" eaLnBrk="0" hangingPunct="0">
              <a:defRPr sz="2400">
                <a:solidFill>
                  <a:schemeClr val="tx1"/>
                </a:solidFill>
                <a:latin typeface="Verdana" pitchFamily="34" charset="0"/>
              </a:defRPr>
            </a:lvl4pPr>
            <a:lvl5pPr marL="2057400" indent="-228600" eaLnBrk="0" hangingPunct="0">
              <a:defRPr sz="2400">
                <a:solidFill>
                  <a:schemeClr val="tx1"/>
                </a:solidFill>
                <a:latin typeface="Verdana" pitchFamily="34" charset="0"/>
              </a:defRPr>
            </a:lvl5pPr>
            <a:lvl6pPr marL="2514600" indent="-228600" eaLnBrk="0" fontAlgn="base" hangingPunct="0">
              <a:spcBef>
                <a:spcPct val="0"/>
              </a:spcBef>
              <a:spcAft>
                <a:spcPct val="0"/>
              </a:spcAft>
              <a:defRPr sz="2400">
                <a:solidFill>
                  <a:schemeClr val="tx1"/>
                </a:solidFill>
                <a:latin typeface="Verdana" pitchFamily="34" charset="0"/>
              </a:defRPr>
            </a:lvl6pPr>
            <a:lvl7pPr marL="2971800" indent="-228600" eaLnBrk="0" fontAlgn="base" hangingPunct="0">
              <a:spcBef>
                <a:spcPct val="0"/>
              </a:spcBef>
              <a:spcAft>
                <a:spcPct val="0"/>
              </a:spcAft>
              <a:defRPr sz="2400">
                <a:solidFill>
                  <a:schemeClr val="tx1"/>
                </a:solidFill>
                <a:latin typeface="Verdana" pitchFamily="34" charset="0"/>
              </a:defRPr>
            </a:lvl7pPr>
            <a:lvl8pPr marL="3429000" indent="-228600" eaLnBrk="0" fontAlgn="base" hangingPunct="0">
              <a:spcBef>
                <a:spcPct val="0"/>
              </a:spcBef>
              <a:spcAft>
                <a:spcPct val="0"/>
              </a:spcAft>
              <a:defRPr sz="2400">
                <a:solidFill>
                  <a:schemeClr val="tx1"/>
                </a:solidFill>
                <a:latin typeface="Verdana" pitchFamily="34" charset="0"/>
              </a:defRPr>
            </a:lvl8pPr>
            <a:lvl9pPr marL="3886200" indent="-228600" eaLnBrk="0" fontAlgn="base" hangingPunct="0">
              <a:spcBef>
                <a:spcPct val="0"/>
              </a:spcBef>
              <a:spcAft>
                <a:spcPct val="0"/>
              </a:spcAft>
              <a:defRPr sz="2400">
                <a:solidFill>
                  <a:schemeClr val="tx1"/>
                </a:solidFill>
                <a:latin typeface="Verdana" pitchFamily="34" charset="0"/>
              </a:defRPr>
            </a:lvl9pPr>
          </a:lstStyle>
          <a:p>
            <a:pPr eaLnBrk="1" hangingPunct="1">
              <a:spcBef>
                <a:spcPct val="50000"/>
              </a:spcBef>
            </a:pPr>
            <a:r>
              <a:rPr lang="en-US" altLang="en-US" i="1"/>
              <a:t>BC</a:t>
            </a:r>
            <a:r>
              <a:rPr lang="en-US" altLang="en-US"/>
              <a:t> </a:t>
            </a:r>
            <a:r>
              <a:rPr lang="en-US" altLang="en-US">
                <a:sym typeface="Symbol" pitchFamily="18" charset="2"/>
              </a:rPr>
              <a:t> 36.93 ft</a:t>
            </a:r>
          </a:p>
        </p:txBody>
      </p:sp>
      <p:pic>
        <p:nvPicPr>
          <p:cNvPr id="36875" name="Picture 2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286000" y="1447800"/>
            <a:ext cx="3810000" cy="13446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grpId="0" nodeType="afterEffect">
                                  <p:stCondLst>
                                    <p:cond delay="0"/>
                                  </p:stCondLst>
                                  <p:childTnLst>
                                    <p:set>
                                      <p:cBhvr>
                                        <p:cTn id="6" dur="1" fill="hold">
                                          <p:stCondLst>
                                            <p:cond delay="0"/>
                                          </p:stCondLst>
                                        </p:cTn>
                                        <p:tgtEl>
                                          <p:spTgt spid="66574"/>
                                        </p:tgtEl>
                                        <p:attrNameLst>
                                          <p:attrName>style.visibility</p:attrName>
                                        </p:attrNameLst>
                                      </p:cBhvr>
                                      <p:to>
                                        <p:strVal val="visible"/>
                                      </p:to>
                                    </p:set>
                                    <p:animEffect transition="in" filter="dissolve">
                                      <p:cBhvr>
                                        <p:cTn id="7" dur="500"/>
                                        <p:tgtEl>
                                          <p:spTgt spid="66574"/>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66575"/>
                                        </p:tgtEl>
                                        <p:attrNameLst>
                                          <p:attrName>style.visibility</p:attrName>
                                        </p:attrNameLst>
                                      </p:cBhvr>
                                      <p:to>
                                        <p:strVal val="visible"/>
                                      </p:to>
                                    </p:set>
                                    <p:animEffect transition="in" filter="dissolve">
                                      <p:cBhvr>
                                        <p:cTn id="12" dur="500"/>
                                        <p:tgtEl>
                                          <p:spTgt spid="66575"/>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4" presetClass="entr" presetSubtype="16" fill="hold" nodeType="clickEffect">
                                  <p:stCondLst>
                                    <p:cond delay="0"/>
                                  </p:stCondLst>
                                  <p:childTnLst>
                                    <p:set>
                                      <p:cBhvr>
                                        <p:cTn id="16" dur="1" fill="hold">
                                          <p:stCondLst>
                                            <p:cond delay="0"/>
                                          </p:stCondLst>
                                        </p:cTn>
                                        <p:tgtEl>
                                          <p:spTgt spid="66579"/>
                                        </p:tgtEl>
                                        <p:attrNameLst>
                                          <p:attrName>style.visibility</p:attrName>
                                        </p:attrNameLst>
                                      </p:cBhvr>
                                      <p:to>
                                        <p:strVal val="visible"/>
                                      </p:to>
                                    </p:set>
                                    <p:animEffect transition="in" filter="box(in)">
                                      <p:cBhvr>
                                        <p:cTn id="17" dur="500"/>
                                        <p:tgtEl>
                                          <p:spTgt spid="66579"/>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66576"/>
                                        </p:tgtEl>
                                        <p:attrNameLst>
                                          <p:attrName>style.visibility</p:attrName>
                                        </p:attrNameLst>
                                      </p:cBhvr>
                                      <p:to>
                                        <p:strVal val="visible"/>
                                      </p:to>
                                    </p:set>
                                    <p:animEffect transition="in" filter="dissolve">
                                      <p:cBhvr>
                                        <p:cTn id="22" dur="500"/>
                                        <p:tgtEl>
                                          <p:spTgt spid="66576"/>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4" presetClass="entr" presetSubtype="16" fill="hold" nodeType="clickEffect">
                                  <p:stCondLst>
                                    <p:cond delay="0"/>
                                  </p:stCondLst>
                                  <p:childTnLst>
                                    <p:set>
                                      <p:cBhvr>
                                        <p:cTn id="26" dur="1" fill="hold">
                                          <p:stCondLst>
                                            <p:cond delay="0"/>
                                          </p:stCondLst>
                                        </p:cTn>
                                        <p:tgtEl>
                                          <p:spTgt spid="66580"/>
                                        </p:tgtEl>
                                        <p:attrNameLst>
                                          <p:attrName>style.visibility</p:attrName>
                                        </p:attrNameLst>
                                      </p:cBhvr>
                                      <p:to>
                                        <p:strVal val="visible"/>
                                      </p:to>
                                    </p:set>
                                    <p:animEffect transition="in" filter="box(in)">
                                      <p:cBhvr>
                                        <p:cTn id="27" dur="500"/>
                                        <p:tgtEl>
                                          <p:spTgt spid="66580"/>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9" presetClass="entr" presetSubtype="0" fill="hold" grpId="0" nodeType="clickEffect">
                                  <p:stCondLst>
                                    <p:cond delay="0"/>
                                  </p:stCondLst>
                                  <p:childTnLst>
                                    <p:set>
                                      <p:cBhvr>
                                        <p:cTn id="31" dur="1" fill="hold">
                                          <p:stCondLst>
                                            <p:cond delay="0"/>
                                          </p:stCondLst>
                                        </p:cTn>
                                        <p:tgtEl>
                                          <p:spTgt spid="66577"/>
                                        </p:tgtEl>
                                        <p:attrNameLst>
                                          <p:attrName>style.visibility</p:attrName>
                                        </p:attrNameLst>
                                      </p:cBhvr>
                                      <p:to>
                                        <p:strVal val="visible"/>
                                      </p:to>
                                    </p:set>
                                    <p:animEffect transition="in" filter="dissolve">
                                      <p:cBhvr>
                                        <p:cTn id="32" dur="500"/>
                                        <p:tgtEl>
                                          <p:spTgt spid="66577"/>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9" presetClass="entr" presetSubtype="0" fill="hold" grpId="0" nodeType="clickEffect">
                                  <p:stCondLst>
                                    <p:cond delay="0"/>
                                  </p:stCondLst>
                                  <p:childTnLst>
                                    <p:set>
                                      <p:cBhvr>
                                        <p:cTn id="36" dur="1" fill="hold">
                                          <p:stCondLst>
                                            <p:cond delay="0"/>
                                          </p:stCondLst>
                                        </p:cTn>
                                        <p:tgtEl>
                                          <p:spTgt spid="66581"/>
                                        </p:tgtEl>
                                        <p:attrNameLst>
                                          <p:attrName>style.visibility</p:attrName>
                                        </p:attrNameLst>
                                      </p:cBhvr>
                                      <p:to>
                                        <p:strVal val="visible"/>
                                      </p:to>
                                    </p:set>
                                    <p:animEffect transition="in" filter="dissolve">
                                      <p:cBhvr>
                                        <p:cTn id="37" dur="500"/>
                                        <p:tgtEl>
                                          <p:spTgt spid="6658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6574" grpId="0"/>
      <p:bldP spid="66575" grpId="0"/>
      <p:bldP spid="66576" grpId="0"/>
      <p:bldP spid="66577" grpId="0"/>
      <p:bldP spid="66581"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ext Box 2"/>
          <p:cNvSpPr txBox="1">
            <a:spLocks noChangeArrowheads="1"/>
          </p:cNvSpPr>
          <p:nvPr/>
        </p:nvSpPr>
        <p:spPr bwMode="auto">
          <a:xfrm>
            <a:off x="0" y="838200"/>
            <a:ext cx="9144000" cy="457200"/>
          </a:xfrm>
          <a:prstGeom prst="rect">
            <a:avLst/>
          </a:prstGeom>
          <a:noFill/>
          <a:ln>
            <a:noFill/>
          </a:ln>
          <a:effectLst/>
          <a:extLst>
            <a:ext uri="{909E8E84-426E-40DD-AFC4-6F175D3DCCD1}">
              <a14:hiddenFill xmlns:a14="http://schemas.microsoft.com/office/drawing/2010/main">
                <a:gradFill rotWithShape="0">
                  <a:gsLst>
                    <a:gs pos="0">
                      <a:schemeClr val="accent2"/>
                    </a:gs>
                    <a:gs pos="100000">
                      <a:schemeClr val="accent1"/>
                    </a:gs>
                  </a:gsLst>
                  <a:path path="rect">
                    <a:fillToRect r="100000" b="100000"/>
                  </a:path>
                </a:gra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eaLnBrk="0" hangingPunct="0">
              <a:defRPr sz="2400">
                <a:solidFill>
                  <a:schemeClr val="tx1"/>
                </a:solidFill>
                <a:latin typeface="Verdana" pitchFamily="34" charset="0"/>
              </a:defRPr>
            </a:lvl1pPr>
            <a:lvl2pPr marL="742950" indent="-285750" eaLnBrk="0" hangingPunct="0">
              <a:defRPr sz="2400">
                <a:solidFill>
                  <a:schemeClr val="tx1"/>
                </a:solidFill>
                <a:latin typeface="Verdana" pitchFamily="34" charset="0"/>
              </a:defRPr>
            </a:lvl2pPr>
            <a:lvl3pPr marL="1143000" indent="-228600" eaLnBrk="0" hangingPunct="0">
              <a:defRPr sz="2400">
                <a:solidFill>
                  <a:schemeClr val="tx1"/>
                </a:solidFill>
                <a:latin typeface="Verdana" pitchFamily="34" charset="0"/>
              </a:defRPr>
            </a:lvl3pPr>
            <a:lvl4pPr marL="1600200" indent="-228600" eaLnBrk="0" hangingPunct="0">
              <a:defRPr sz="2400">
                <a:solidFill>
                  <a:schemeClr val="tx1"/>
                </a:solidFill>
                <a:latin typeface="Verdana" pitchFamily="34" charset="0"/>
              </a:defRPr>
            </a:lvl4pPr>
            <a:lvl5pPr marL="2057400" indent="-228600" eaLnBrk="0" hangingPunct="0">
              <a:defRPr sz="2400">
                <a:solidFill>
                  <a:schemeClr val="tx1"/>
                </a:solidFill>
                <a:latin typeface="Verdana" pitchFamily="34" charset="0"/>
              </a:defRPr>
            </a:lvl5pPr>
            <a:lvl6pPr marL="2514600" indent="-228600" eaLnBrk="0" fontAlgn="base" hangingPunct="0">
              <a:spcBef>
                <a:spcPct val="0"/>
              </a:spcBef>
              <a:spcAft>
                <a:spcPct val="0"/>
              </a:spcAft>
              <a:defRPr sz="2400">
                <a:solidFill>
                  <a:schemeClr val="tx1"/>
                </a:solidFill>
                <a:latin typeface="Verdana" pitchFamily="34" charset="0"/>
              </a:defRPr>
            </a:lvl6pPr>
            <a:lvl7pPr marL="2971800" indent="-228600" eaLnBrk="0" fontAlgn="base" hangingPunct="0">
              <a:spcBef>
                <a:spcPct val="0"/>
              </a:spcBef>
              <a:spcAft>
                <a:spcPct val="0"/>
              </a:spcAft>
              <a:defRPr sz="2400">
                <a:solidFill>
                  <a:schemeClr val="tx1"/>
                </a:solidFill>
                <a:latin typeface="Verdana" pitchFamily="34" charset="0"/>
              </a:defRPr>
            </a:lvl7pPr>
            <a:lvl8pPr marL="3429000" indent="-228600" eaLnBrk="0" fontAlgn="base" hangingPunct="0">
              <a:spcBef>
                <a:spcPct val="0"/>
              </a:spcBef>
              <a:spcAft>
                <a:spcPct val="0"/>
              </a:spcAft>
              <a:defRPr sz="2400">
                <a:solidFill>
                  <a:schemeClr val="tx1"/>
                </a:solidFill>
                <a:latin typeface="Verdana" pitchFamily="34" charset="0"/>
              </a:defRPr>
            </a:lvl8pPr>
            <a:lvl9pPr marL="3886200" indent="-228600" eaLnBrk="0" fontAlgn="base" hangingPunct="0">
              <a:spcBef>
                <a:spcPct val="0"/>
              </a:spcBef>
              <a:spcAft>
                <a:spcPct val="0"/>
              </a:spcAft>
              <a:defRPr sz="2400">
                <a:solidFill>
                  <a:schemeClr val="tx1"/>
                </a:solidFill>
                <a:latin typeface="Verdana" pitchFamily="34" charset="0"/>
              </a:defRPr>
            </a:lvl9pPr>
          </a:lstStyle>
          <a:p>
            <a:pPr algn="ctr">
              <a:spcBef>
                <a:spcPct val="50000"/>
              </a:spcBef>
            </a:pPr>
            <a:r>
              <a:rPr lang="en-US" altLang="en-US">
                <a:solidFill>
                  <a:srgbClr val="FF0000"/>
                </a:solidFill>
                <a:latin typeface="Arial Black" pitchFamily="34" charset="0"/>
              </a:rPr>
              <a:t>Check It Out!</a:t>
            </a:r>
            <a:r>
              <a:rPr lang="en-US" altLang="en-US">
                <a:solidFill>
                  <a:srgbClr val="006699"/>
                </a:solidFill>
                <a:latin typeface="Arial Black" pitchFamily="34" charset="0"/>
              </a:rPr>
              <a:t> Example 4d </a:t>
            </a:r>
            <a:endParaRPr lang="en-US" altLang="en-US" sz="2600">
              <a:solidFill>
                <a:schemeClr val="accent2"/>
              </a:solidFill>
              <a:latin typeface="Arial MT Bl" charset="0"/>
            </a:endParaRPr>
          </a:p>
        </p:txBody>
      </p:sp>
      <p:sp>
        <p:nvSpPr>
          <p:cNvPr id="37891" name="Rectangle 3"/>
          <p:cNvSpPr>
            <a:spLocks noChangeArrowheads="1"/>
          </p:cNvSpPr>
          <p:nvPr/>
        </p:nvSpPr>
        <p:spPr bwMode="auto">
          <a:xfrm>
            <a:off x="152400" y="1616075"/>
            <a:ext cx="5943600"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Verdana" pitchFamily="34" charset="0"/>
              </a:defRPr>
            </a:lvl1pPr>
            <a:lvl2pPr marL="742950" indent="-285750" eaLnBrk="0" hangingPunct="0">
              <a:defRPr sz="2400">
                <a:solidFill>
                  <a:schemeClr val="tx1"/>
                </a:solidFill>
                <a:latin typeface="Verdana" pitchFamily="34" charset="0"/>
              </a:defRPr>
            </a:lvl2pPr>
            <a:lvl3pPr marL="1143000" indent="-228600" eaLnBrk="0" hangingPunct="0">
              <a:defRPr sz="2400">
                <a:solidFill>
                  <a:schemeClr val="tx1"/>
                </a:solidFill>
                <a:latin typeface="Verdana" pitchFamily="34" charset="0"/>
              </a:defRPr>
            </a:lvl3pPr>
            <a:lvl4pPr marL="1600200" indent="-228600" eaLnBrk="0" hangingPunct="0">
              <a:defRPr sz="2400">
                <a:solidFill>
                  <a:schemeClr val="tx1"/>
                </a:solidFill>
                <a:latin typeface="Verdana" pitchFamily="34" charset="0"/>
              </a:defRPr>
            </a:lvl4pPr>
            <a:lvl5pPr marL="2057400" indent="-228600" eaLnBrk="0" hangingPunct="0">
              <a:defRPr sz="2400">
                <a:solidFill>
                  <a:schemeClr val="tx1"/>
                </a:solidFill>
                <a:latin typeface="Verdana" pitchFamily="34" charset="0"/>
              </a:defRPr>
            </a:lvl5pPr>
            <a:lvl6pPr marL="2514600" indent="-228600" eaLnBrk="0" fontAlgn="base" hangingPunct="0">
              <a:spcBef>
                <a:spcPct val="0"/>
              </a:spcBef>
              <a:spcAft>
                <a:spcPct val="0"/>
              </a:spcAft>
              <a:defRPr sz="2400">
                <a:solidFill>
                  <a:schemeClr val="tx1"/>
                </a:solidFill>
                <a:latin typeface="Verdana" pitchFamily="34" charset="0"/>
              </a:defRPr>
            </a:lvl6pPr>
            <a:lvl7pPr marL="2971800" indent="-228600" eaLnBrk="0" fontAlgn="base" hangingPunct="0">
              <a:spcBef>
                <a:spcPct val="0"/>
              </a:spcBef>
              <a:spcAft>
                <a:spcPct val="0"/>
              </a:spcAft>
              <a:defRPr sz="2400">
                <a:solidFill>
                  <a:schemeClr val="tx1"/>
                </a:solidFill>
                <a:latin typeface="Verdana" pitchFamily="34" charset="0"/>
              </a:defRPr>
            </a:lvl7pPr>
            <a:lvl8pPr marL="3429000" indent="-228600" eaLnBrk="0" fontAlgn="base" hangingPunct="0">
              <a:spcBef>
                <a:spcPct val="0"/>
              </a:spcBef>
              <a:spcAft>
                <a:spcPct val="0"/>
              </a:spcAft>
              <a:defRPr sz="2400">
                <a:solidFill>
                  <a:schemeClr val="tx1"/>
                </a:solidFill>
                <a:latin typeface="Verdana" pitchFamily="34" charset="0"/>
              </a:defRPr>
            </a:lvl8pPr>
            <a:lvl9pPr marL="3886200" indent="-228600" eaLnBrk="0" fontAlgn="base" hangingPunct="0">
              <a:spcBef>
                <a:spcPct val="0"/>
              </a:spcBef>
              <a:spcAft>
                <a:spcPct val="0"/>
              </a:spcAft>
              <a:defRPr sz="2400">
                <a:solidFill>
                  <a:schemeClr val="tx1"/>
                </a:solidFill>
                <a:latin typeface="Verdana" pitchFamily="34" charset="0"/>
              </a:defRPr>
            </a:lvl9pPr>
          </a:lstStyle>
          <a:p>
            <a:pPr eaLnBrk="1" hangingPunct="1"/>
            <a:r>
              <a:rPr lang="en-US" altLang="en-US" b="1"/>
              <a:t>Find the length. Round to the nearest hundredth.</a:t>
            </a:r>
          </a:p>
        </p:txBody>
      </p:sp>
      <p:sp>
        <p:nvSpPr>
          <p:cNvPr id="37892" name="Rectangle 5"/>
          <p:cNvSpPr>
            <a:spLocks noChangeArrowheads="1"/>
          </p:cNvSpPr>
          <p:nvPr/>
        </p:nvSpPr>
        <p:spPr bwMode="auto">
          <a:xfrm>
            <a:off x="228600" y="2514600"/>
            <a:ext cx="547688"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Verdana" pitchFamily="34" charset="0"/>
              </a:defRPr>
            </a:lvl1pPr>
            <a:lvl2pPr marL="742950" indent="-285750" eaLnBrk="0" hangingPunct="0">
              <a:defRPr sz="2400">
                <a:solidFill>
                  <a:schemeClr val="tx1"/>
                </a:solidFill>
                <a:latin typeface="Verdana" pitchFamily="34" charset="0"/>
              </a:defRPr>
            </a:lvl2pPr>
            <a:lvl3pPr marL="1143000" indent="-228600" eaLnBrk="0" hangingPunct="0">
              <a:defRPr sz="2400">
                <a:solidFill>
                  <a:schemeClr val="tx1"/>
                </a:solidFill>
                <a:latin typeface="Verdana" pitchFamily="34" charset="0"/>
              </a:defRPr>
            </a:lvl3pPr>
            <a:lvl4pPr marL="1600200" indent="-228600" eaLnBrk="0" hangingPunct="0">
              <a:defRPr sz="2400">
                <a:solidFill>
                  <a:schemeClr val="tx1"/>
                </a:solidFill>
                <a:latin typeface="Verdana" pitchFamily="34" charset="0"/>
              </a:defRPr>
            </a:lvl4pPr>
            <a:lvl5pPr marL="2057400" indent="-228600" eaLnBrk="0" hangingPunct="0">
              <a:defRPr sz="2400">
                <a:solidFill>
                  <a:schemeClr val="tx1"/>
                </a:solidFill>
                <a:latin typeface="Verdana" pitchFamily="34" charset="0"/>
              </a:defRPr>
            </a:lvl5pPr>
            <a:lvl6pPr marL="2514600" indent="-228600" eaLnBrk="0" fontAlgn="base" hangingPunct="0">
              <a:spcBef>
                <a:spcPct val="0"/>
              </a:spcBef>
              <a:spcAft>
                <a:spcPct val="0"/>
              </a:spcAft>
              <a:defRPr sz="2400">
                <a:solidFill>
                  <a:schemeClr val="tx1"/>
                </a:solidFill>
                <a:latin typeface="Verdana" pitchFamily="34" charset="0"/>
              </a:defRPr>
            </a:lvl6pPr>
            <a:lvl7pPr marL="2971800" indent="-228600" eaLnBrk="0" fontAlgn="base" hangingPunct="0">
              <a:spcBef>
                <a:spcPct val="0"/>
              </a:spcBef>
              <a:spcAft>
                <a:spcPct val="0"/>
              </a:spcAft>
              <a:defRPr sz="2400">
                <a:solidFill>
                  <a:schemeClr val="tx1"/>
                </a:solidFill>
                <a:latin typeface="Verdana" pitchFamily="34" charset="0"/>
              </a:defRPr>
            </a:lvl7pPr>
            <a:lvl8pPr marL="3429000" indent="-228600" eaLnBrk="0" fontAlgn="base" hangingPunct="0">
              <a:spcBef>
                <a:spcPct val="0"/>
              </a:spcBef>
              <a:spcAft>
                <a:spcPct val="0"/>
              </a:spcAft>
              <a:defRPr sz="2400">
                <a:solidFill>
                  <a:schemeClr val="tx1"/>
                </a:solidFill>
                <a:latin typeface="Verdana" pitchFamily="34" charset="0"/>
              </a:defRPr>
            </a:lvl8pPr>
            <a:lvl9pPr marL="3886200" indent="-228600" eaLnBrk="0" fontAlgn="base" hangingPunct="0">
              <a:spcBef>
                <a:spcPct val="0"/>
              </a:spcBef>
              <a:spcAft>
                <a:spcPct val="0"/>
              </a:spcAft>
              <a:defRPr sz="2400">
                <a:solidFill>
                  <a:schemeClr val="tx1"/>
                </a:solidFill>
                <a:latin typeface="Verdana" pitchFamily="34" charset="0"/>
              </a:defRPr>
            </a:lvl9pPr>
          </a:lstStyle>
          <a:p>
            <a:pPr eaLnBrk="1" hangingPunct="1"/>
            <a:r>
              <a:rPr lang="en-US" altLang="en-US" b="1" i="1"/>
              <a:t>JL</a:t>
            </a:r>
          </a:p>
        </p:txBody>
      </p:sp>
      <p:pic>
        <p:nvPicPr>
          <p:cNvPr id="37893" name="Picture 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38800" y="1676400"/>
            <a:ext cx="3314700" cy="187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68620" name="Group 12"/>
          <p:cNvGrpSpPr>
            <a:grpSpLocks/>
          </p:cNvGrpSpPr>
          <p:nvPr/>
        </p:nvGrpSpPr>
        <p:grpSpPr bwMode="auto">
          <a:xfrm>
            <a:off x="304800" y="4343400"/>
            <a:ext cx="8458200" cy="1552575"/>
            <a:chOff x="288" y="2756"/>
            <a:chExt cx="5328" cy="978"/>
          </a:xfrm>
        </p:grpSpPr>
        <p:sp>
          <p:nvSpPr>
            <p:cNvPr id="37895" name="Rectangle 8"/>
            <p:cNvSpPr>
              <a:spLocks noChangeArrowheads="1"/>
            </p:cNvSpPr>
            <p:nvPr/>
          </p:nvSpPr>
          <p:spPr bwMode="auto">
            <a:xfrm>
              <a:off x="288" y="2756"/>
              <a:ext cx="5328" cy="9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Verdana" pitchFamily="34" charset="0"/>
                </a:defRPr>
              </a:lvl1pPr>
              <a:lvl2pPr marL="742950" indent="-285750" eaLnBrk="0" hangingPunct="0">
                <a:defRPr sz="2400">
                  <a:solidFill>
                    <a:schemeClr val="tx1"/>
                  </a:solidFill>
                  <a:latin typeface="Verdana" pitchFamily="34" charset="0"/>
                </a:defRPr>
              </a:lvl2pPr>
              <a:lvl3pPr marL="1143000" indent="-228600" eaLnBrk="0" hangingPunct="0">
                <a:defRPr sz="2400">
                  <a:solidFill>
                    <a:schemeClr val="tx1"/>
                  </a:solidFill>
                  <a:latin typeface="Verdana" pitchFamily="34" charset="0"/>
                </a:defRPr>
              </a:lvl3pPr>
              <a:lvl4pPr marL="1600200" indent="-228600" eaLnBrk="0" hangingPunct="0">
                <a:defRPr sz="2400">
                  <a:solidFill>
                    <a:schemeClr val="tx1"/>
                  </a:solidFill>
                  <a:latin typeface="Verdana" pitchFamily="34" charset="0"/>
                </a:defRPr>
              </a:lvl4pPr>
              <a:lvl5pPr marL="2057400" indent="-228600" eaLnBrk="0" hangingPunct="0">
                <a:defRPr sz="2400">
                  <a:solidFill>
                    <a:schemeClr val="tx1"/>
                  </a:solidFill>
                  <a:latin typeface="Verdana" pitchFamily="34" charset="0"/>
                </a:defRPr>
              </a:lvl5pPr>
              <a:lvl6pPr marL="2514600" indent="-228600" eaLnBrk="0" fontAlgn="base" hangingPunct="0">
                <a:spcBef>
                  <a:spcPct val="0"/>
                </a:spcBef>
                <a:spcAft>
                  <a:spcPct val="0"/>
                </a:spcAft>
                <a:defRPr sz="2400">
                  <a:solidFill>
                    <a:schemeClr val="tx1"/>
                  </a:solidFill>
                  <a:latin typeface="Verdana" pitchFamily="34" charset="0"/>
                </a:defRPr>
              </a:lvl6pPr>
              <a:lvl7pPr marL="2971800" indent="-228600" eaLnBrk="0" fontAlgn="base" hangingPunct="0">
                <a:spcBef>
                  <a:spcPct val="0"/>
                </a:spcBef>
                <a:spcAft>
                  <a:spcPct val="0"/>
                </a:spcAft>
                <a:defRPr sz="2400">
                  <a:solidFill>
                    <a:schemeClr val="tx1"/>
                  </a:solidFill>
                  <a:latin typeface="Verdana" pitchFamily="34" charset="0"/>
                </a:defRPr>
              </a:lvl7pPr>
              <a:lvl8pPr marL="3429000" indent="-228600" eaLnBrk="0" fontAlgn="base" hangingPunct="0">
                <a:spcBef>
                  <a:spcPct val="0"/>
                </a:spcBef>
                <a:spcAft>
                  <a:spcPct val="0"/>
                </a:spcAft>
                <a:defRPr sz="2400">
                  <a:solidFill>
                    <a:schemeClr val="tx1"/>
                  </a:solidFill>
                  <a:latin typeface="Verdana" pitchFamily="34" charset="0"/>
                </a:defRPr>
              </a:lvl8pPr>
              <a:lvl9pPr marL="3886200" indent="-228600" eaLnBrk="0" fontAlgn="base" hangingPunct="0">
                <a:spcBef>
                  <a:spcPct val="0"/>
                </a:spcBef>
                <a:spcAft>
                  <a:spcPct val="0"/>
                </a:spcAft>
                <a:defRPr sz="2400">
                  <a:solidFill>
                    <a:schemeClr val="tx1"/>
                  </a:solidFill>
                  <a:latin typeface="Verdana" pitchFamily="34" charset="0"/>
                </a:defRPr>
              </a:lvl9pPr>
            </a:lstStyle>
            <a:p>
              <a:pPr eaLnBrk="1" hangingPunct="1">
                <a:spcBef>
                  <a:spcPct val="50000"/>
                </a:spcBef>
              </a:pPr>
              <a:r>
                <a:rPr lang="en-US" altLang="en-US"/>
                <a:t>     is the opposite side to the given angle, </a:t>
              </a:r>
              <a:r>
                <a:rPr lang="en-US" altLang="en-US">
                  <a:sym typeface="Symbol" pitchFamily="18" charset="2"/>
                </a:rPr>
                <a:t></a:t>
              </a:r>
              <a:r>
                <a:rPr lang="en-US" altLang="en-US" i="1"/>
                <a:t>K</a:t>
              </a:r>
              <a:r>
                <a:rPr lang="en-US" altLang="en-US"/>
                <a:t>. You are given </a:t>
              </a:r>
              <a:r>
                <a:rPr lang="en-US" altLang="en-US" i="1"/>
                <a:t>KL</a:t>
              </a:r>
              <a:r>
                <a:rPr lang="en-US" altLang="en-US"/>
                <a:t>, which is the hypotenuse. Since the opposite side and hypotenuse are involved, use a sine ratio.</a:t>
              </a:r>
            </a:p>
          </p:txBody>
        </p:sp>
        <p:pic>
          <p:nvPicPr>
            <p:cNvPr id="37896" name="Picture 11" descr="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4" y="2784"/>
              <a:ext cx="222" cy="2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16" fill="hold" nodeType="clickEffect">
                                  <p:stCondLst>
                                    <p:cond delay="0"/>
                                  </p:stCondLst>
                                  <p:childTnLst>
                                    <p:set>
                                      <p:cBhvr>
                                        <p:cTn id="6" dur="1" fill="hold">
                                          <p:stCondLst>
                                            <p:cond delay="0"/>
                                          </p:stCondLst>
                                        </p:cTn>
                                        <p:tgtEl>
                                          <p:spTgt spid="68620"/>
                                        </p:tgtEl>
                                        <p:attrNameLst>
                                          <p:attrName>style.visibility</p:attrName>
                                        </p:attrNameLst>
                                      </p:cBhvr>
                                      <p:to>
                                        <p:strVal val="visible"/>
                                      </p:to>
                                    </p:set>
                                    <p:animEffect transition="in" filter="box(in)">
                                      <p:cBhvr>
                                        <p:cTn id="7" dur="500"/>
                                        <p:tgtEl>
                                          <p:spTgt spid="686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ext Box 2"/>
          <p:cNvSpPr txBox="1">
            <a:spLocks noChangeArrowheads="1"/>
          </p:cNvSpPr>
          <p:nvPr/>
        </p:nvSpPr>
        <p:spPr bwMode="auto">
          <a:xfrm>
            <a:off x="0" y="838200"/>
            <a:ext cx="9144000" cy="457200"/>
          </a:xfrm>
          <a:prstGeom prst="rect">
            <a:avLst/>
          </a:prstGeom>
          <a:noFill/>
          <a:ln>
            <a:noFill/>
          </a:ln>
          <a:effectLst/>
          <a:extLst>
            <a:ext uri="{909E8E84-426E-40DD-AFC4-6F175D3DCCD1}">
              <a14:hiddenFill xmlns:a14="http://schemas.microsoft.com/office/drawing/2010/main">
                <a:gradFill rotWithShape="0">
                  <a:gsLst>
                    <a:gs pos="0">
                      <a:schemeClr val="accent2"/>
                    </a:gs>
                    <a:gs pos="100000">
                      <a:schemeClr val="accent1"/>
                    </a:gs>
                  </a:gsLst>
                  <a:path path="rect">
                    <a:fillToRect r="100000" b="100000"/>
                  </a:path>
                </a:gra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eaLnBrk="0" hangingPunct="0">
              <a:defRPr sz="2400">
                <a:solidFill>
                  <a:schemeClr val="tx1"/>
                </a:solidFill>
                <a:latin typeface="Verdana" pitchFamily="34" charset="0"/>
              </a:defRPr>
            </a:lvl1pPr>
            <a:lvl2pPr marL="742950" indent="-285750" eaLnBrk="0" hangingPunct="0">
              <a:defRPr sz="2400">
                <a:solidFill>
                  <a:schemeClr val="tx1"/>
                </a:solidFill>
                <a:latin typeface="Verdana" pitchFamily="34" charset="0"/>
              </a:defRPr>
            </a:lvl2pPr>
            <a:lvl3pPr marL="1143000" indent="-228600" eaLnBrk="0" hangingPunct="0">
              <a:defRPr sz="2400">
                <a:solidFill>
                  <a:schemeClr val="tx1"/>
                </a:solidFill>
                <a:latin typeface="Verdana" pitchFamily="34" charset="0"/>
              </a:defRPr>
            </a:lvl3pPr>
            <a:lvl4pPr marL="1600200" indent="-228600" eaLnBrk="0" hangingPunct="0">
              <a:defRPr sz="2400">
                <a:solidFill>
                  <a:schemeClr val="tx1"/>
                </a:solidFill>
                <a:latin typeface="Verdana" pitchFamily="34" charset="0"/>
              </a:defRPr>
            </a:lvl4pPr>
            <a:lvl5pPr marL="2057400" indent="-228600" eaLnBrk="0" hangingPunct="0">
              <a:defRPr sz="2400">
                <a:solidFill>
                  <a:schemeClr val="tx1"/>
                </a:solidFill>
                <a:latin typeface="Verdana" pitchFamily="34" charset="0"/>
              </a:defRPr>
            </a:lvl5pPr>
            <a:lvl6pPr marL="2514600" indent="-228600" eaLnBrk="0" fontAlgn="base" hangingPunct="0">
              <a:spcBef>
                <a:spcPct val="0"/>
              </a:spcBef>
              <a:spcAft>
                <a:spcPct val="0"/>
              </a:spcAft>
              <a:defRPr sz="2400">
                <a:solidFill>
                  <a:schemeClr val="tx1"/>
                </a:solidFill>
                <a:latin typeface="Verdana" pitchFamily="34" charset="0"/>
              </a:defRPr>
            </a:lvl6pPr>
            <a:lvl7pPr marL="2971800" indent="-228600" eaLnBrk="0" fontAlgn="base" hangingPunct="0">
              <a:spcBef>
                <a:spcPct val="0"/>
              </a:spcBef>
              <a:spcAft>
                <a:spcPct val="0"/>
              </a:spcAft>
              <a:defRPr sz="2400">
                <a:solidFill>
                  <a:schemeClr val="tx1"/>
                </a:solidFill>
                <a:latin typeface="Verdana" pitchFamily="34" charset="0"/>
              </a:defRPr>
            </a:lvl7pPr>
            <a:lvl8pPr marL="3429000" indent="-228600" eaLnBrk="0" fontAlgn="base" hangingPunct="0">
              <a:spcBef>
                <a:spcPct val="0"/>
              </a:spcBef>
              <a:spcAft>
                <a:spcPct val="0"/>
              </a:spcAft>
              <a:defRPr sz="2400">
                <a:solidFill>
                  <a:schemeClr val="tx1"/>
                </a:solidFill>
                <a:latin typeface="Verdana" pitchFamily="34" charset="0"/>
              </a:defRPr>
            </a:lvl8pPr>
            <a:lvl9pPr marL="3886200" indent="-228600" eaLnBrk="0" fontAlgn="base" hangingPunct="0">
              <a:spcBef>
                <a:spcPct val="0"/>
              </a:spcBef>
              <a:spcAft>
                <a:spcPct val="0"/>
              </a:spcAft>
              <a:defRPr sz="2400">
                <a:solidFill>
                  <a:schemeClr val="tx1"/>
                </a:solidFill>
                <a:latin typeface="Verdana" pitchFamily="34" charset="0"/>
              </a:defRPr>
            </a:lvl9pPr>
          </a:lstStyle>
          <a:p>
            <a:pPr algn="ctr">
              <a:spcBef>
                <a:spcPct val="50000"/>
              </a:spcBef>
            </a:pPr>
            <a:r>
              <a:rPr lang="en-US" altLang="en-US">
                <a:solidFill>
                  <a:srgbClr val="FF0000"/>
                </a:solidFill>
                <a:latin typeface="Arial Black" pitchFamily="34" charset="0"/>
              </a:rPr>
              <a:t>Check It Out!</a:t>
            </a:r>
            <a:r>
              <a:rPr lang="en-US" altLang="en-US">
                <a:solidFill>
                  <a:srgbClr val="006699"/>
                </a:solidFill>
                <a:latin typeface="Arial Black" pitchFamily="34" charset="0"/>
              </a:rPr>
              <a:t> Example 4d Continued </a:t>
            </a:r>
            <a:endParaRPr lang="en-US" altLang="en-US" sz="2600">
              <a:solidFill>
                <a:schemeClr val="accent2"/>
              </a:solidFill>
              <a:latin typeface="Arial MT Bl" charset="0"/>
            </a:endParaRPr>
          </a:p>
        </p:txBody>
      </p:sp>
      <p:pic>
        <p:nvPicPr>
          <p:cNvPr id="69648" name="Picture 16" descr="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90600" y="3124200"/>
            <a:ext cx="2876550" cy="781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9649" name="Rectangle 17"/>
          <p:cNvSpPr>
            <a:spLocks noChangeArrowheads="1"/>
          </p:cNvSpPr>
          <p:nvPr/>
        </p:nvSpPr>
        <p:spPr bwMode="auto">
          <a:xfrm>
            <a:off x="4191000" y="3276600"/>
            <a:ext cx="4383088"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Verdana" pitchFamily="34" charset="0"/>
              </a:defRPr>
            </a:lvl1pPr>
            <a:lvl2pPr marL="742950" indent="-285750" eaLnBrk="0" hangingPunct="0">
              <a:defRPr sz="2400">
                <a:solidFill>
                  <a:schemeClr val="tx1"/>
                </a:solidFill>
                <a:latin typeface="Verdana" pitchFamily="34" charset="0"/>
              </a:defRPr>
            </a:lvl2pPr>
            <a:lvl3pPr marL="1143000" indent="-228600" eaLnBrk="0" hangingPunct="0">
              <a:defRPr sz="2400">
                <a:solidFill>
                  <a:schemeClr val="tx1"/>
                </a:solidFill>
                <a:latin typeface="Verdana" pitchFamily="34" charset="0"/>
              </a:defRPr>
            </a:lvl3pPr>
            <a:lvl4pPr marL="1600200" indent="-228600" eaLnBrk="0" hangingPunct="0">
              <a:defRPr sz="2400">
                <a:solidFill>
                  <a:schemeClr val="tx1"/>
                </a:solidFill>
                <a:latin typeface="Verdana" pitchFamily="34" charset="0"/>
              </a:defRPr>
            </a:lvl4pPr>
            <a:lvl5pPr marL="2057400" indent="-228600" eaLnBrk="0" hangingPunct="0">
              <a:defRPr sz="2400">
                <a:solidFill>
                  <a:schemeClr val="tx1"/>
                </a:solidFill>
                <a:latin typeface="Verdana" pitchFamily="34" charset="0"/>
              </a:defRPr>
            </a:lvl5pPr>
            <a:lvl6pPr marL="2514600" indent="-228600" eaLnBrk="0" fontAlgn="base" hangingPunct="0">
              <a:spcBef>
                <a:spcPct val="0"/>
              </a:spcBef>
              <a:spcAft>
                <a:spcPct val="0"/>
              </a:spcAft>
              <a:defRPr sz="2400">
                <a:solidFill>
                  <a:schemeClr val="tx1"/>
                </a:solidFill>
                <a:latin typeface="Verdana" pitchFamily="34" charset="0"/>
              </a:defRPr>
            </a:lvl6pPr>
            <a:lvl7pPr marL="2971800" indent="-228600" eaLnBrk="0" fontAlgn="base" hangingPunct="0">
              <a:spcBef>
                <a:spcPct val="0"/>
              </a:spcBef>
              <a:spcAft>
                <a:spcPct val="0"/>
              </a:spcAft>
              <a:defRPr sz="2400">
                <a:solidFill>
                  <a:schemeClr val="tx1"/>
                </a:solidFill>
                <a:latin typeface="Verdana" pitchFamily="34" charset="0"/>
              </a:defRPr>
            </a:lvl7pPr>
            <a:lvl8pPr marL="3429000" indent="-228600" eaLnBrk="0" fontAlgn="base" hangingPunct="0">
              <a:spcBef>
                <a:spcPct val="0"/>
              </a:spcBef>
              <a:spcAft>
                <a:spcPct val="0"/>
              </a:spcAft>
              <a:defRPr sz="2400">
                <a:solidFill>
                  <a:schemeClr val="tx1"/>
                </a:solidFill>
                <a:latin typeface="Verdana" pitchFamily="34" charset="0"/>
              </a:defRPr>
            </a:lvl8pPr>
            <a:lvl9pPr marL="3886200" indent="-228600" eaLnBrk="0" fontAlgn="base" hangingPunct="0">
              <a:spcBef>
                <a:spcPct val="0"/>
              </a:spcBef>
              <a:spcAft>
                <a:spcPct val="0"/>
              </a:spcAft>
              <a:defRPr sz="2400">
                <a:solidFill>
                  <a:schemeClr val="tx1"/>
                </a:solidFill>
                <a:latin typeface="Verdana" pitchFamily="34" charset="0"/>
              </a:defRPr>
            </a:lvl9pPr>
          </a:lstStyle>
          <a:p>
            <a:pPr eaLnBrk="1" hangingPunct="1"/>
            <a:r>
              <a:rPr lang="en-US" altLang="en-US" i="1">
                <a:solidFill>
                  <a:srgbClr val="3333FF"/>
                </a:solidFill>
              </a:rPr>
              <a:t>Write a trigonometric ratio.</a:t>
            </a:r>
          </a:p>
        </p:txBody>
      </p:sp>
      <p:sp>
        <p:nvSpPr>
          <p:cNvPr id="69650" name="Rectangle 18"/>
          <p:cNvSpPr>
            <a:spLocks noChangeArrowheads="1"/>
          </p:cNvSpPr>
          <p:nvPr/>
        </p:nvSpPr>
        <p:spPr bwMode="auto">
          <a:xfrm>
            <a:off x="4267200" y="4191000"/>
            <a:ext cx="449262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Verdana" pitchFamily="34" charset="0"/>
              </a:defRPr>
            </a:lvl1pPr>
            <a:lvl2pPr marL="742950" indent="-285750" eaLnBrk="0" hangingPunct="0">
              <a:defRPr sz="2400">
                <a:solidFill>
                  <a:schemeClr val="tx1"/>
                </a:solidFill>
                <a:latin typeface="Verdana" pitchFamily="34" charset="0"/>
              </a:defRPr>
            </a:lvl2pPr>
            <a:lvl3pPr marL="1143000" indent="-228600" eaLnBrk="0" hangingPunct="0">
              <a:defRPr sz="2400">
                <a:solidFill>
                  <a:schemeClr val="tx1"/>
                </a:solidFill>
                <a:latin typeface="Verdana" pitchFamily="34" charset="0"/>
              </a:defRPr>
            </a:lvl3pPr>
            <a:lvl4pPr marL="1600200" indent="-228600" eaLnBrk="0" hangingPunct="0">
              <a:defRPr sz="2400">
                <a:solidFill>
                  <a:schemeClr val="tx1"/>
                </a:solidFill>
                <a:latin typeface="Verdana" pitchFamily="34" charset="0"/>
              </a:defRPr>
            </a:lvl4pPr>
            <a:lvl5pPr marL="2057400" indent="-228600" eaLnBrk="0" hangingPunct="0">
              <a:defRPr sz="2400">
                <a:solidFill>
                  <a:schemeClr val="tx1"/>
                </a:solidFill>
                <a:latin typeface="Verdana" pitchFamily="34" charset="0"/>
              </a:defRPr>
            </a:lvl5pPr>
            <a:lvl6pPr marL="2514600" indent="-228600" eaLnBrk="0" fontAlgn="base" hangingPunct="0">
              <a:spcBef>
                <a:spcPct val="0"/>
              </a:spcBef>
              <a:spcAft>
                <a:spcPct val="0"/>
              </a:spcAft>
              <a:defRPr sz="2400">
                <a:solidFill>
                  <a:schemeClr val="tx1"/>
                </a:solidFill>
                <a:latin typeface="Verdana" pitchFamily="34" charset="0"/>
              </a:defRPr>
            </a:lvl6pPr>
            <a:lvl7pPr marL="2971800" indent="-228600" eaLnBrk="0" fontAlgn="base" hangingPunct="0">
              <a:spcBef>
                <a:spcPct val="0"/>
              </a:spcBef>
              <a:spcAft>
                <a:spcPct val="0"/>
              </a:spcAft>
              <a:defRPr sz="2400">
                <a:solidFill>
                  <a:schemeClr val="tx1"/>
                </a:solidFill>
                <a:latin typeface="Verdana" pitchFamily="34" charset="0"/>
              </a:defRPr>
            </a:lvl7pPr>
            <a:lvl8pPr marL="3429000" indent="-228600" eaLnBrk="0" fontAlgn="base" hangingPunct="0">
              <a:spcBef>
                <a:spcPct val="0"/>
              </a:spcBef>
              <a:spcAft>
                <a:spcPct val="0"/>
              </a:spcAft>
              <a:defRPr sz="2400">
                <a:solidFill>
                  <a:schemeClr val="tx1"/>
                </a:solidFill>
                <a:latin typeface="Verdana" pitchFamily="34" charset="0"/>
              </a:defRPr>
            </a:lvl8pPr>
            <a:lvl9pPr marL="3886200" indent="-228600" eaLnBrk="0" fontAlgn="base" hangingPunct="0">
              <a:spcBef>
                <a:spcPct val="0"/>
              </a:spcBef>
              <a:spcAft>
                <a:spcPct val="0"/>
              </a:spcAft>
              <a:defRPr sz="2400">
                <a:solidFill>
                  <a:schemeClr val="tx1"/>
                </a:solidFill>
                <a:latin typeface="Verdana" pitchFamily="34" charset="0"/>
              </a:defRPr>
            </a:lvl9pPr>
          </a:lstStyle>
          <a:p>
            <a:pPr eaLnBrk="1" hangingPunct="1"/>
            <a:r>
              <a:rPr lang="en-US" altLang="en-US" i="1">
                <a:solidFill>
                  <a:srgbClr val="3333FF"/>
                </a:solidFill>
              </a:rPr>
              <a:t>Substitute the given values.</a:t>
            </a:r>
          </a:p>
        </p:txBody>
      </p:sp>
      <p:sp>
        <p:nvSpPr>
          <p:cNvPr id="69651" name="Rectangle 19"/>
          <p:cNvSpPr>
            <a:spLocks noChangeArrowheads="1"/>
          </p:cNvSpPr>
          <p:nvPr/>
        </p:nvSpPr>
        <p:spPr bwMode="auto">
          <a:xfrm>
            <a:off x="4267200" y="5029200"/>
            <a:ext cx="51054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Verdana" pitchFamily="34" charset="0"/>
              </a:defRPr>
            </a:lvl1pPr>
            <a:lvl2pPr marL="742950" indent="-285750" eaLnBrk="0" hangingPunct="0">
              <a:defRPr sz="2400">
                <a:solidFill>
                  <a:schemeClr val="tx1"/>
                </a:solidFill>
                <a:latin typeface="Verdana" pitchFamily="34" charset="0"/>
              </a:defRPr>
            </a:lvl2pPr>
            <a:lvl3pPr marL="1143000" indent="-228600" eaLnBrk="0" hangingPunct="0">
              <a:defRPr sz="2400">
                <a:solidFill>
                  <a:schemeClr val="tx1"/>
                </a:solidFill>
                <a:latin typeface="Verdana" pitchFamily="34" charset="0"/>
              </a:defRPr>
            </a:lvl3pPr>
            <a:lvl4pPr marL="1600200" indent="-228600" eaLnBrk="0" hangingPunct="0">
              <a:defRPr sz="2400">
                <a:solidFill>
                  <a:schemeClr val="tx1"/>
                </a:solidFill>
                <a:latin typeface="Verdana" pitchFamily="34" charset="0"/>
              </a:defRPr>
            </a:lvl4pPr>
            <a:lvl5pPr marL="2057400" indent="-228600" eaLnBrk="0" hangingPunct="0">
              <a:defRPr sz="2400">
                <a:solidFill>
                  <a:schemeClr val="tx1"/>
                </a:solidFill>
                <a:latin typeface="Verdana" pitchFamily="34" charset="0"/>
              </a:defRPr>
            </a:lvl5pPr>
            <a:lvl6pPr marL="2514600" indent="-228600" eaLnBrk="0" fontAlgn="base" hangingPunct="0">
              <a:spcBef>
                <a:spcPct val="0"/>
              </a:spcBef>
              <a:spcAft>
                <a:spcPct val="0"/>
              </a:spcAft>
              <a:defRPr sz="2400">
                <a:solidFill>
                  <a:schemeClr val="tx1"/>
                </a:solidFill>
                <a:latin typeface="Verdana" pitchFamily="34" charset="0"/>
              </a:defRPr>
            </a:lvl6pPr>
            <a:lvl7pPr marL="2971800" indent="-228600" eaLnBrk="0" fontAlgn="base" hangingPunct="0">
              <a:spcBef>
                <a:spcPct val="0"/>
              </a:spcBef>
              <a:spcAft>
                <a:spcPct val="0"/>
              </a:spcAft>
              <a:defRPr sz="2400">
                <a:solidFill>
                  <a:schemeClr val="tx1"/>
                </a:solidFill>
                <a:latin typeface="Verdana" pitchFamily="34" charset="0"/>
              </a:defRPr>
            </a:lvl7pPr>
            <a:lvl8pPr marL="3429000" indent="-228600" eaLnBrk="0" fontAlgn="base" hangingPunct="0">
              <a:spcBef>
                <a:spcPct val="0"/>
              </a:spcBef>
              <a:spcAft>
                <a:spcPct val="0"/>
              </a:spcAft>
              <a:defRPr sz="2400">
                <a:solidFill>
                  <a:schemeClr val="tx1"/>
                </a:solidFill>
                <a:latin typeface="Verdana" pitchFamily="34" charset="0"/>
              </a:defRPr>
            </a:lvl8pPr>
            <a:lvl9pPr marL="3886200" indent="-228600" eaLnBrk="0" fontAlgn="base" hangingPunct="0">
              <a:spcBef>
                <a:spcPct val="0"/>
              </a:spcBef>
              <a:spcAft>
                <a:spcPct val="0"/>
              </a:spcAft>
              <a:defRPr sz="2400">
                <a:solidFill>
                  <a:schemeClr val="tx1"/>
                </a:solidFill>
                <a:latin typeface="Verdana" pitchFamily="34" charset="0"/>
              </a:defRPr>
            </a:lvl9pPr>
          </a:lstStyle>
          <a:p>
            <a:pPr eaLnBrk="1" hangingPunct="1"/>
            <a:r>
              <a:rPr lang="en-US" altLang="en-US" i="1">
                <a:solidFill>
                  <a:srgbClr val="3333FF"/>
                </a:solidFill>
              </a:rPr>
              <a:t>Multiply both sides by 13.6.</a:t>
            </a:r>
          </a:p>
        </p:txBody>
      </p:sp>
      <p:sp>
        <p:nvSpPr>
          <p:cNvPr id="69652" name="Rectangle 20"/>
          <p:cNvSpPr>
            <a:spLocks noChangeArrowheads="1"/>
          </p:cNvSpPr>
          <p:nvPr/>
        </p:nvSpPr>
        <p:spPr bwMode="auto">
          <a:xfrm>
            <a:off x="4343400" y="5867400"/>
            <a:ext cx="38862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Verdana" pitchFamily="34" charset="0"/>
              </a:defRPr>
            </a:lvl1pPr>
            <a:lvl2pPr marL="742950" indent="-285750" eaLnBrk="0" hangingPunct="0">
              <a:defRPr sz="2400">
                <a:solidFill>
                  <a:schemeClr val="tx1"/>
                </a:solidFill>
                <a:latin typeface="Verdana" pitchFamily="34" charset="0"/>
              </a:defRPr>
            </a:lvl2pPr>
            <a:lvl3pPr marL="1143000" indent="-228600" eaLnBrk="0" hangingPunct="0">
              <a:defRPr sz="2400">
                <a:solidFill>
                  <a:schemeClr val="tx1"/>
                </a:solidFill>
                <a:latin typeface="Verdana" pitchFamily="34" charset="0"/>
              </a:defRPr>
            </a:lvl3pPr>
            <a:lvl4pPr marL="1600200" indent="-228600" eaLnBrk="0" hangingPunct="0">
              <a:defRPr sz="2400">
                <a:solidFill>
                  <a:schemeClr val="tx1"/>
                </a:solidFill>
                <a:latin typeface="Verdana" pitchFamily="34" charset="0"/>
              </a:defRPr>
            </a:lvl4pPr>
            <a:lvl5pPr marL="2057400" indent="-228600" eaLnBrk="0" hangingPunct="0">
              <a:defRPr sz="2400">
                <a:solidFill>
                  <a:schemeClr val="tx1"/>
                </a:solidFill>
                <a:latin typeface="Verdana" pitchFamily="34" charset="0"/>
              </a:defRPr>
            </a:lvl5pPr>
            <a:lvl6pPr marL="2514600" indent="-228600" eaLnBrk="0" fontAlgn="base" hangingPunct="0">
              <a:spcBef>
                <a:spcPct val="0"/>
              </a:spcBef>
              <a:spcAft>
                <a:spcPct val="0"/>
              </a:spcAft>
              <a:defRPr sz="2400">
                <a:solidFill>
                  <a:schemeClr val="tx1"/>
                </a:solidFill>
                <a:latin typeface="Verdana" pitchFamily="34" charset="0"/>
              </a:defRPr>
            </a:lvl6pPr>
            <a:lvl7pPr marL="2971800" indent="-228600" eaLnBrk="0" fontAlgn="base" hangingPunct="0">
              <a:spcBef>
                <a:spcPct val="0"/>
              </a:spcBef>
              <a:spcAft>
                <a:spcPct val="0"/>
              </a:spcAft>
              <a:defRPr sz="2400">
                <a:solidFill>
                  <a:schemeClr val="tx1"/>
                </a:solidFill>
                <a:latin typeface="Verdana" pitchFamily="34" charset="0"/>
              </a:defRPr>
            </a:lvl7pPr>
            <a:lvl8pPr marL="3429000" indent="-228600" eaLnBrk="0" fontAlgn="base" hangingPunct="0">
              <a:spcBef>
                <a:spcPct val="0"/>
              </a:spcBef>
              <a:spcAft>
                <a:spcPct val="0"/>
              </a:spcAft>
              <a:defRPr sz="2400">
                <a:solidFill>
                  <a:schemeClr val="tx1"/>
                </a:solidFill>
                <a:latin typeface="Verdana" pitchFamily="34" charset="0"/>
              </a:defRPr>
            </a:lvl8pPr>
            <a:lvl9pPr marL="3886200" indent="-228600" eaLnBrk="0" fontAlgn="base" hangingPunct="0">
              <a:spcBef>
                <a:spcPct val="0"/>
              </a:spcBef>
              <a:spcAft>
                <a:spcPct val="0"/>
              </a:spcAft>
              <a:defRPr sz="2400">
                <a:solidFill>
                  <a:schemeClr val="tx1"/>
                </a:solidFill>
                <a:latin typeface="Verdana" pitchFamily="34" charset="0"/>
              </a:defRPr>
            </a:lvl9pPr>
          </a:lstStyle>
          <a:p>
            <a:pPr eaLnBrk="1" hangingPunct="1"/>
            <a:r>
              <a:rPr lang="en-US" altLang="en-US" i="1">
                <a:solidFill>
                  <a:srgbClr val="3333FF"/>
                </a:solidFill>
              </a:rPr>
              <a:t>Simplify the expression.</a:t>
            </a:r>
          </a:p>
        </p:txBody>
      </p:sp>
      <p:pic>
        <p:nvPicPr>
          <p:cNvPr id="69653" name="Picture 21" descr="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2000" y="3962400"/>
            <a:ext cx="1847850" cy="733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9654" name="Text Box 22"/>
          <p:cNvSpPr txBox="1">
            <a:spLocks noChangeArrowheads="1"/>
          </p:cNvSpPr>
          <p:nvPr/>
        </p:nvSpPr>
        <p:spPr bwMode="auto">
          <a:xfrm>
            <a:off x="609600" y="5105400"/>
            <a:ext cx="3352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Verdana" pitchFamily="34" charset="0"/>
              </a:defRPr>
            </a:lvl1pPr>
            <a:lvl2pPr marL="742950" indent="-285750" eaLnBrk="0" hangingPunct="0">
              <a:defRPr sz="2400">
                <a:solidFill>
                  <a:schemeClr val="tx1"/>
                </a:solidFill>
                <a:latin typeface="Verdana" pitchFamily="34" charset="0"/>
              </a:defRPr>
            </a:lvl2pPr>
            <a:lvl3pPr marL="1143000" indent="-228600" eaLnBrk="0" hangingPunct="0">
              <a:defRPr sz="2400">
                <a:solidFill>
                  <a:schemeClr val="tx1"/>
                </a:solidFill>
                <a:latin typeface="Verdana" pitchFamily="34" charset="0"/>
              </a:defRPr>
            </a:lvl3pPr>
            <a:lvl4pPr marL="1600200" indent="-228600" eaLnBrk="0" hangingPunct="0">
              <a:defRPr sz="2400">
                <a:solidFill>
                  <a:schemeClr val="tx1"/>
                </a:solidFill>
                <a:latin typeface="Verdana" pitchFamily="34" charset="0"/>
              </a:defRPr>
            </a:lvl4pPr>
            <a:lvl5pPr marL="2057400" indent="-228600" eaLnBrk="0" hangingPunct="0">
              <a:defRPr sz="2400">
                <a:solidFill>
                  <a:schemeClr val="tx1"/>
                </a:solidFill>
                <a:latin typeface="Verdana" pitchFamily="34" charset="0"/>
              </a:defRPr>
            </a:lvl5pPr>
            <a:lvl6pPr marL="2514600" indent="-228600" eaLnBrk="0" fontAlgn="base" hangingPunct="0">
              <a:spcBef>
                <a:spcPct val="0"/>
              </a:spcBef>
              <a:spcAft>
                <a:spcPct val="0"/>
              </a:spcAft>
              <a:defRPr sz="2400">
                <a:solidFill>
                  <a:schemeClr val="tx1"/>
                </a:solidFill>
                <a:latin typeface="Verdana" pitchFamily="34" charset="0"/>
              </a:defRPr>
            </a:lvl6pPr>
            <a:lvl7pPr marL="2971800" indent="-228600" eaLnBrk="0" fontAlgn="base" hangingPunct="0">
              <a:spcBef>
                <a:spcPct val="0"/>
              </a:spcBef>
              <a:spcAft>
                <a:spcPct val="0"/>
              </a:spcAft>
              <a:defRPr sz="2400">
                <a:solidFill>
                  <a:schemeClr val="tx1"/>
                </a:solidFill>
                <a:latin typeface="Verdana" pitchFamily="34" charset="0"/>
              </a:defRPr>
            </a:lvl7pPr>
            <a:lvl8pPr marL="3429000" indent="-228600" eaLnBrk="0" fontAlgn="base" hangingPunct="0">
              <a:spcBef>
                <a:spcPct val="0"/>
              </a:spcBef>
              <a:spcAft>
                <a:spcPct val="0"/>
              </a:spcAft>
              <a:defRPr sz="2400">
                <a:solidFill>
                  <a:schemeClr val="tx1"/>
                </a:solidFill>
                <a:latin typeface="Verdana" pitchFamily="34" charset="0"/>
              </a:defRPr>
            </a:lvl8pPr>
            <a:lvl9pPr marL="3886200" indent="-228600" eaLnBrk="0" fontAlgn="base" hangingPunct="0">
              <a:spcBef>
                <a:spcPct val="0"/>
              </a:spcBef>
              <a:spcAft>
                <a:spcPct val="0"/>
              </a:spcAft>
              <a:defRPr sz="2400">
                <a:solidFill>
                  <a:schemeClr val="tx1"/>
                </a:solidFill>
                <a:latin typeface="Verdana" pitchFamily="34" charset="0"/>
              </a:defRPr>
            </a:lvl9pPr>
          </a:lstStyle>
          <a:p>
            <a:pPr eaLnBrk="1" hangingPunct="1">
              <a:spcBef>
                <a:spcPct val="50000"/>
              </a:spcBef>
            </a:pPr>
            <a:r>
              <a:rPr lang="en-US" altLang="en-US" i="1"/>
              <a:t>JL </a:t>
            </a:r>
            <a:r>
              <a:rPr lang="en-US" altLang="en-US"/>
              <a:t>= 13.6(sin 27°)</a:t>
            </a:r>
            <a:endParaRPr lang="en-US" altLang="en-US">
              <a:sym typeface="Symbol" pitchFamily="18" charset="2"/>
            </a:endParaRPr>
          </a:p>
        </p:txBody>
      </p:sp>
      <p:sp>
        <p:nvSpPr>
          <p:cNvPr id="69655" name="Text Box 23"/>
          <p:cNvSpPr txBox="1">
            <a:spLocks noChangeArrowheads="1"/>
          </p:cNvSpPr>
          <p:nvPr/>
        </p:nvSpPr>
        <p:spPr bwMode="auto">
          <a:xfrm>
            <a:off x="685800" y="5867400"/>
            <a:ext cx="3352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Verdana" pitchFamily="34" charset="0"/>
              </a:defRPr>
            </a:lvl1pPr>
            <a:lvl2pPr marL="742950" indent="-285750" eaLnBrk="0" hangingPunct="0">
              <a:defRPr sz="2400">
                <a:solidFill>
                  <a:schemeClr val="tx1"/>
                </a:solidFill>
                <a:latin typeface="Verdana" pitchFamily="34" charset="0"/>
              </a:defRPr>
            </a:lvl2pPr>
            <a:lvl3pPr marL="1143000" indent="-228600" eaLnBrk="0" hangingPunct="0">
              <a:defRPr sz="2400">
                <a:solidFill>
                  <a:schemeClr val="tx1"/>
                </a:solidFill>
                <a:latin typeface="Verdana" pitchFamily="34" charset="0"/>
              </a:defRPr>
            </a:lvl3pPr>
            <a:lvl4pPr marL="1600200" indent="-228600" eaLnBrk="0" hangingPunct="0">
              <a:defRPr sz="2400">
                <a:solidFill>
                  <a:schemeClr val="tx1"/>
                </a:solidFill>
                <a:latin typeface="Verdana" pitchFamily="34" charset="0"/>
              </a:defRPr>
            </a:lvl4pPr>
            <a:lvl5pPr marL="2057400" indent="-228600" eaLnBrk="0" hangingPunct="0">
              <a:defRPr sz="2400">
                <a:solidFill>
                  <a:schemeClr val="tx1"/>
                </a:solidFill>
                <a:latin typeface="Verdana" pitchFamily="34" charset="0"/>
              </a:defRPr>
            </a:lvl5pPr>
            <a:lvl6pPr marL="2514600" indent="-228600" eaLnBrk="0" fontAlgn="base" hangingPunct="0">
              <a:spcBef>
                <a:spcPct val="0"/>
              </a:spcBef>
              <a:spcAft>
                <a:spcPct val="0"/>
              </a:spcAft>
              <a:defRPr sz="2400">
                <a:solidFill>
                  <a:schemeClr val="tx1"/>
                </a:solidFill>
                <a:latin typeface="Verdana" pitchFamily="34" charset="0"/>
              </a:defRPr>
            </a:lvl6pPr>
            <a:lvl7pPr marL="2971800" indent="-228600" eaLnBrk="0" fontAlgn="base" hangingPunct="0">
              <a:spcBef>
                <a:spcPct val="0"/>
              </a:spcBef>
              <a:spcAft>
                <a:spcPct val="0"/>
              </a:spcAft>
              <a:defRPr sz="2400">
                <a:solidFill>
                  <a:schemeClr val="tx1"/>
                </a:solidFill>
                <a:latin typeface="Verdana" pitchFamily="34" charset="0"/>
              </a:defRPr>
            </a:lvl7pPr>
            <a:lvl8pPr marL="3429000" indent="-228600" eaLnBrk="0" fontAlgn="base" hangingPunct="0">
              <a:spcBef>
                <a:spcPct val="0"/>
              </a:spcBef>
              <a:spcAft>
                <a:spcPct val="0"/>
              </a:spcAft>
              <a:defRPr sz="2400">
                <a:solidFill>
                  <a:schemeClr val="tx1"/>
                </a:solidFill>
                <a:latin typeface="Verdana" pitchFamily="34" charset="0"/>
              </a:defRPr>
            </a:lvl8pPr>
            <a:lvl9pPr marL="3886200" indent="-228600" eaLnBrk="0" fontAlgn="base" hangingPunct="0">
              <a:spcBef>
                <a:spcPct val="0"/>
              </a:spcBef>
              <a:spcAft>
                <a:spcPct val="0"/>
              </a:spcAft>
              <a:defRPr sz="2400">
                <a:solidFill>
                  <a:schemeClr val="tx1"/>
                </a:solidFill>
                <a:latin typeface="Verdana" pitchFamily="34" charset="0"/>
              </a:defRPr>
            </a:lvl9pPr>
          </a:lstStyle>
          <a:p>
            <a:pPr eaLnBrk="1" hangingPunct="1">
              <a:spcBef>
                <a:spcPct val="50000"/>
              </a:spcBef>
            </a:pPr>
            <a:r>
              <a:rPr lang="en-US" altLang="en-US" i="1"/>
              <a:t>JL </a:t>
            </a:r>
            <a:r>
              <a:rPr lang="en-US" altLang="en-US">
                <a:sym typeface="Symbol" pitchFamily="18" charset="2"/>
              </a:rPr>
              <a:t> 6.17 cm</a:t>
            </a:r>
          </a:p>
        </p:txBody>
      </p:sp>
      <p:pic>
        <p:nvPicPr>
          <p:cNvPr id="38923" name="Picture 2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14600" y="1295400"/>
            <a:ext cx="2895600" cy="1641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69649"/>
                                        </p:tgtEl>
                                        <p:attrNameLst>
                                          <p:attrName>style.visibility</p:attrName>
                                        </p:attrNameLst>
                                      </p:cBhvr>
                                      <p:to>
                                        <p:strVal val="visible"/>
                                      </p:to>
                                    </p:set>
                                    <p:animEffect transition="in" filter="checkerboard(across)">
                                      <p:cBhvr>
                                        <p:cTn id="7" dur="500"/>
                                        <p:tgtEl>
                                          <p:spTgt spid="69649"/>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5" presetClass="entr" presetSubtype="10" fill="hold" nodeType="clickEffect">
                                  <p:stCondLst>
                                    <p:cond delay="0"/>
                                  </p:stCondLst>
                                  <p:childTnLst>
                                    <p:set>
                                      <p:cBhvr>
                                        <p:cTn id="11" dur="1" fill="hold">
                                          <p:stCondLst>
                                            <p:cond delay="0"/>
                                          </p:stCondLst>
                                        </p:cTn>
                                        <p:tgtEl>
                                          <p:spTgt spid="69648"/>
                                        </p:tgtEl>
                                        <p:attrNameLst>
                                          <p:attrName>style.visibility</p:attrName>
                                        </p:attrNameLst>
                                      </p:cBhvr>
                                      <p:to>
                                        <p:strVal val="visible"/>
                                      </p:to>
                                    </p:set>
                                    <p:animEffect transition="in" filter="checkerboard(across)">
                                      <p:cBhvr>
                                        <p:cTn id="12" dur="500"/>
                                        <p:tgtEl>
                                          <p:spTgt spid="69648"/>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5" presetClass="entr" presetSubtype="10" fill="hold" grpId="0" nodeType="clickEffect">
                                  <p:stCondLst>
                                    <p:cond delay="0"/>
                                  </p:stCondLst>
                                  <p:childTnLst>
                                    <p:set>
                                      <p:cBhvr>
                                        <p:cTn id="16" dur="1" fill="hold">
                                          <p:stCondLst>
                                            <p:cond delay="0"/>
                                          </p:stCondLst>
                                        </p:cTn>
                                        <p:tgtEl>
                                          <p:spTgt spid="69650"/>
                                        </p:tgtEl>
                                        <p:attrNameLst>
                                          <p:attrName>style.visibility</p:attrName>
                                        </p:attrNameLst>
                                      </p:cBhvr>
                                      <p:to>
                                        <p:strVal val="visible"/>
                                      </p:to>
                                    </p:set>
                                    <p:animEffect transition="in" filter="checkerboard(across)">
                                      <p:cBhvr>
                                        <p:cTn id="17" dur="500"/>
                                        <p:tgtEl>
                                          <p:spTgt spid="69650"/>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5" presetClass="entr" presetSubtype="10" fill="hold" nodeType="clickEffect">
                                  <p:stCondLst>
                                    <p:cond delay="0"/>
                                  </p:stCondLst>
                                  <p:childTnLst>
                                    <p:set>
                                      <p:cBhvr>
                                        <p:cTn id="21" dur="1" fill="hold">
                                          <p:stCondLst>
                                            <p:cond delay="0"/>
                                          </p:stCondLst>
                                        </p:cTn>
                                        <p:tgtEl>
                                          <p:spTgt spid="69653"/>
                                        </p:tgtEl>
                                        <p:attrNameLst>
                                          <p:attrName>style.visibility</p:attrName>
                                        </p:attrNameLst>
                                      </p:cBhvr>
                                      <p:to>
                                        <p:strVal val="visible"/>
                                      </p:to>
                                    </p:set>
                                    <p:animEffect transition="in" filter="checkerboard(across)">
                                      <p:cBhvr>
                                        <p:cTn id="22" dur="500"/>
                                        <p:tgtEl>
                                          <p:spTgt spid="69653"/>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5" presetClass="entr" presetSubtype="10" fill="hold" grpId="0" nodeType="clickEffect">
                                  <p:stCondLst>
                                    <p:cond delay="0"/>
                                  </p:stCondLst>
                                  <p:childTnLst>
                                    <p:set>
                                      <p:cBhvr>
                                        <p:cTn id="26" dur="1" fill="hold">
                                          <p:stCondLst>
                                            <p:cond delay="0"/>
                                          </p:stCondLst>
                                        </p:cTn>
                                        <p:tgtEl>
                                          <p:spTgt spid="69651"/>
                                        </p:tgtEl>
                                        <p:attrNameLst>
                                          <p:attrName>style.visibility</p:attrName>
                                        </p:attrNameLst>
                                      </p:cBhvr>
                                      <p:to>
                                        <p:strVal val="visible"/>
                                      </p:to>
                                    </p:set>
                                    <p:animEffect transition="in" filter="checkerboard(across)">
                                      <p:cBhvr>
                                        <p:cTn id="27" dur="500"/>
                                        <p:tgtEl>
                                          <p:spTgt spid="69651"/>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5" presetClass="entr" presetSubtype="10" fill="hold" grpId="0" nodeType="clickEffect">
                                  <p:stCondLst>
                                    <p:cond delay="0"/>
                                  </p:stCondLst>
                                  <p:childTnLst>
                                    <p:set>
                                      <p:cBhvr>
                                        <p:cTn id="31" dur="1" fill="hold">
                                          <p:stCondLst>
                                            <p:cond delay="0"/>
                                          </p:stCondLst>
                                        </p:cTn>
                                        <p:tgtEl>
                                          <p:spTgt spid="69654"/>
                                        </p:tgtEl>
                                        <p:attrNameLst>
                                          <p:attrName>style.visibility</p:attrName>
                                        </p:attrNameLst>
                                      </p:cBhvr>
                                      <p:to>
                                        <p:strVal val="visible"/>
                                      </p:to>
                                    </p:set>
                                    <p:animEffect transition="in" filter="checkerboard(across)">
                                      <p:cBhvr>
                                        <p:cTn id="32" dur="500"/>
                                        <p:tgtEl>
                                          <p:spTgt spid="69654"/>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5" presetClass="entr" presetSubtype="10" fill="hold" grpId="0" nodeType="clickEffect">
                                  <p:stCondLst>
                                    <p:cond delay="0"/>
                                  </p:stCondLst>
                                  <p:childTnLst>
                                    <p:set>
                                      <p:cBhvr>
                                        <p:cTn id="36" dur="1" fill="hold">
                                          <p:stCondLst>
                                            <p:cond delay="0"/>
                                          </p:stCondLst>
                                        </p:cTn>
                                        <p:tgtEl>
                                          <p:spTgt spid="69652"/>
                                        </p:tgtEl>
                                        <p:attrNameLst>
                                          <p:attrName>style.visibility</p:attrName>
                                        </p:attrNameLst>
                                      </p:cBhvr>
                                      <p:to>
                                        <p:strVal val="visible"/>
                                      </p:to>
                                    </p:set>
                                    <p:animEffect transition="in" filter="checkerboard(across)">
                                      <p:cBhvr>
                                        <p:cTn id="37" dur="500"/>
                                        <p:tgtEl>
                                          <p:spTgt spid="69652"/>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5" presetClass="entr" presetSubtype="10" fill="hold" grpId="0" nodeType="clickEffect">
                                  <p:stCondLst>
                                    <p:cond delay="0"/>
                                  </p:stCondLst>
                                  <p:childTnLst>
                                    <p:set>
                                      <p:cBhvr>
                                        <p:cTn id="41" dur="1" fill="hold">
                                          <p:stCondLst>
                                            <p:cond delay="0"/>
                                          </p:stCondLst>
                                        </p:cTn>
                                        <p:tgtEl>
                                          <p:spTgt spid="69655"/>
                                        </p:tgtEl>
                                        <p:attrNameLst>
                                          <p:attrName>style.visibility</p:attrName>
                                        </p:attrNameLst>
                                      </p:cBhvr>
                                      <p:to>
                                        <p:strVal val="visible"/>
                                      </p:to>
                                    </p:set>
                                    <p:animEffect transition="in" filter="checkerboard(across)">
                                      <p:cBhvr>
                                        <p:cTn id="42" dur="500"/>
                                        <p:tgtEl>
                                          <p:spTgt spid="6965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9649" grpId="0"/>
      <p:bldP spid="69650" grpId="0"/>
      <p:bldP spid="69651" grpId="0"/>
      <p:bldP spid="69652" grpId="0"/>
      <p:bldP spid="69654" grpId="0"/>
      <p:bldP spid="69655"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ext Box 2"/>
          <p:cNvSpPr txBox="1">
            <a:spLocks noChangeArrowheads="1"/>
          </p:cNvSpPr>
          <p:nvPr/>
        </p:nvSpPr>
        <p:spPr bwMode="auto">
          <a:xfrm>
            <a:off x="0" y="838200"/>
            <a:ext cx="9144000" cy="457200"/>
          </a:xfrm>
          <a:prstGeom prst="rect">
            <a:avLst/>
          </a:prstGeom>
          <a:noFill/>
          <a:ln>
            <a:noFill/>
          </a:ln>
          <a:effectLst/>
          <a:extLst>
            <a:ext uri="{909E8E84-426E-40DD-AFC4-6F175D3DCCD1}">
              <a14:hiddenFill xmlns:a14="http://schemas.microsoft.com/office/drawing/2010/main">
                <a:gradFill rotWithShape="0">
                  <a:gsLst>
                    <a:gs pos="0">
                      <a:schemeClr val="accent2"/>
                    </a:gs>
                    <a:gs pos="100000">
                      <a:schemeClr val="accent1"/>
                    </a:gs>
                  </a:gsLst>
                  <a:path path="rect">
                    <a:fillToRect r="100000" b="100000"/>
                  </a:path>
                </a:gra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eaLnBrk="0" hangingPunct="0">
              <a:defRPr sz="2400">
                <a:solidFill>
                  <a:schemeClr val="tx1"/>
                </a:solidFill>
                <a:latin typeface="Verdana" pitchFamily="34" charset="0"/>
              </a:defRPr>
            </a:lvl1pPr>
            <a:lvl2pPr marL="742950" indent="-285750" eaLnBrk="0" hangingPunct="0">
              <a:defRPr sz="2400">
                <a:solidFill>
                  <a:schemeClr val="tx1"/>
                </a:solidFill>
                <a:latin typeface="Verdana" pitchFamily="34" charset="0"/>
              </a:defRPr>
            </a:lvl2pPr>
            <a:lvl3pPr marL="1143000" indent="-228600" eaLnBrk="0" hangingPunct="0">
              <a:defRPr sz="2400">
                <a:solidFill>
                  <a:schemeClr val="tx1"/>
                </a:solidFill>
                <a:latin typeface="Verdana" pitchFamily="34" charset="0"/>
              </a:defRPr>
            </a:lvl3pPr>
            <a:lvl4pPr marL="1600200" indent="-228600" eaLnBrk="0" hangingPunct="0">
              <a:defRPr sz="2400">
                <a:solidFill>
                  <a:schemeClr val="tx1"/>
                </a:solidFill>
                <a:latin typeface="Verdana" pitchFamily="34" charset="0"/>
              </a:defRPr>
            </a:lvl4pPr>
            <a:lvl5pPr marL="2057400" indent="-228600" eaLnBrk="0" hangingPunct="0">
              <a:defRPr sz="2400">
                <a:solidFill>
                  <a:schemeClr val="tx1"/>
                </a:solidFill>
                <a:latin typeface="Verdana" pitchFamily="34" charset="0"/>
              </a:defRPr>
            </a:lvl5pPr>
            <a:lvl6pPr marL="2514600" indent="-228600" eaLnBrk="0" fontAlgn="base" hangingPunct="0">
              <a:spcBef>
                <a:spcPct val="0"/>
              </a:spcBef>
              <a:spcAft>
                <a:spcPct val="0"/>
              </a:spcAft>
              <a:defRPr sz="2400">
                <a:solidFill>
                  <a:schemeClr val="tx1"/>
                </a:solidFill>
                <a:latin typeface="Verdana" pitchFamily="34" charset="0"/>
              </a:defRPr>
            </a:lvl6pPr>
            <a:lvl7pPr marL="2971800" indent="-228600" eaLnBrk="0" fontAlgn="base" hangingPunct="0">
              <a:spcBef>
                <a:spcPct val="0"/>
              </a:spcBef>
              <a:spcAft>
                <a:spcPct val="0"/>
              </a:spcAft>
              <a:defRPr sz="2400">
                <a:solidFill>
                  <a:schemeClr val="tx1"/>
                </a:solidFill>
                <a:latin typeface="Verdana" pitchFamily="34" charset="0"/>
              </a:defRPr>
            </a:lvl7pPr>
            <a:lvl8pPr marL="3429000" indent="-228600" eaLnBrk="0" fontAlgn="base" hangingPunct="0">
              <a:spcBef>
                <a:spcPct val="0"/>
              </a:spcBef>
              <a:spcAft>
                <a:spcPct val="0"/>
              </a:spcAft>
              <a:defRPr sz="2400">
                <a:solidFill>
                  <a:schemeClr val="tx1"/>
                </a:solidFill>
                <a:latin typeface="Verdana" pitchFamily="34" charset="0"/>
              </a:defRPr>
            </a:lvl8pPr>
            <a:lvl9pPr marL="3886200" indent="-228600" eaLnBrk="0" fontAlgn="base" hangingPunct="0">
              <a:spcBef>
                <a:spcPct val="0"/>
              </a:spcBef>
              <a:spcAft>
                <a:spcPct val="0"/>
              </a:spcAft>
              <a:defRPr sz="2400">
                <a:solidFill>
                  <a:schemeClr val="tx1"/>
                </a:solidFill>
                <a:latin typeface="Verdana" pitchFamily="34" charset="0"/>
              </a:defRPr>
            </a:lvl9pPr>
          </a:lstStyle>
          <a:p>
            <a:pPr algn="ctr">
              <a:spcBef>
                <a:spcPct val="50000"/>
              </a:spcBef>
            </a:pPr>
            <a:r>
              <a:rPr lang="en-US" altLang="en-US">
                <a:solidFill>
                  <a:srgbClr val="006699"/>
                </a:solidFill>
                <a:latin typeface="Arial Black" pitchFamily="34" charset="0"/>
              </a:rPr>
              <a:t>Example 5: </a:t>
            </a:r>
            <a:r>
              <a:rPr lang="en-US" altLang="en-US" i="1">
                <a:solidFill>
                  <a:srgbClr val="990099"/>
                </a:solidFill>
                <a:latin typeface="Arial Black" pitchFamily="34" charset="0"/>
              </a:rPr>
              <a:t>Problem-Solving Application</a:t>
            </a:r>
          </a:p>
        </p:txBody>
      </p:sp>
      <p:pic>
        <p:nvPicPr>
          <p:cNvPr id="39939"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800" y="762000"/>
            <a:ext cx="609600"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9940" name="Rectangle 4"/>
          <p:cNvSpPr>
            <a:spLocks noChangeArrowheads="1"/>
          </p:cNvSpPr>
          <p:nvPr/>
        </p:nvSpPr>
        <p:spPr bwMode="auto">
          <a:xfrm>
            <a:off x="685800" y="2057400"/>
            <a:ext cx="8458200" cy="2282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eaLnBrk="0" hangingPunct="0">
              <a:defRPr sz="2400">
                <a:solidFill>
                  <a:schemeClr val="tx1"/>
                </a:solidFill>
                <a:latin typeface="Verdana" pitchFamily="34" charset="0"/>
              </a:defRPr>
            </a:lvl1pPr>
            <a:lvl2pPr marL="742950" indent="-285750" eaLnBrk="0" hangingPunct="0">
              <a:defRPr sz="2400">
                <a:solidFill>
                  <a:schemeClr val="tx1"/>
                </a:solidFill>
                <a:latin typeface="Verdana" pitchFamily="34" charset="0"/>
              </a:defRPr>
            </a:lvl2pPr>
            <a:lvl3pPr marL="1143000" indent="-228600" eaLnBrk="0" hangingPunct="0">
              <a:defRPr sz="2400">
                <a:solidFill>
                  <a:schemeClr val="tx1"/>
                </a:solidFill>
                <a:latin typeface="Verdana" pitchFamily="34" charset="0"/>
              </a:defRPr>
            </a:lvl3pPr>
            <a:lvl4pPr marL="1600200" indent="-228600" eaLnBrk="0" hangingPunct="0">
              <a:defRPr sz="2400">
                <a:solidFill>
                  <a:schemeClr val="tx1"/>
                </a:solidFill>
                <a:latin typeface="Verdana" pitchFamily="34" charset="0"/>
              </a:defRPr>
            </a:lvl4pPr>
            <a:lvl5pPr marL="2057400" indent="-228600" eaLnBrk="0" hangingPunct="0">
              <a:defRPr sz="2400">
                <a:solidFill>
                  <a:schemeClr val="tx1"/>
                </a:solidFill>
                <a:latin typeface="Verdana" pitchFamily="34" charset="0"/>
              </a:defRPr>
            </a:lvl5pPr>
            <a:lvl6pPr marL="2514600" indent="-228600" eaLnBrk="0" fontAlgn="base" hangingPunct="0">
              <a:spcBef>
                <a:spcPct val="0"/>
              </a:spcBef>
              <a:spcAft>
                <a:spcPct val="0"/>
              </a:spcAft>
              <a:defRPr sz="2400">
                <a:solidFill>
                  <a:schemeClr val="tx1"/>
                </a:solidFill>
                <a:latin typeface="Verdana" pitchFamily="34" charset="0"/>
              </a:defRPr>
            </a:lvl6pPr>
            <a:lvl7pPr marL="2971800" indent="-228600" eaLnBrk="0" fontAlgn="base" hangingPunct="0">
              <a:spcBef>
                <a:spcPct val="0"/>
              </a:spcBef>
              <a:spcAft>
                <a:spcPct val="0"/>
              </a:spcAft>
              <a:defRPr sz="2400">
                <a:solidFill>
                  <a:schemeClr val="tx1"/>
                </a:solidFill>
                <a:latin typeface="Verdana" pitchFamily="34" charset="0"/>
              </a:defRPr>
            </a:lvl7pPr>
            <a:lvl8pPr marL="3429000" indent="-228600" eaLnBrk="0" fontAlgn="base" hangingPunct="0">
              <a:spcBef>
                <a:spcPct val="0"/>
              </a:spcBef>
              <a:spcAft>
                <a:spcPct val="0"/>
              </a:spcAft>
              <a:defRPr sz="2400">
                <a:solidFill>
                  <a:schemeClr val="tx1"/>
                </a:solidFill>
                <a:latin typeface="Verdana" pitchFamily="34" charset="0"/>
              </a:defRPr>
            </a:lvl8pPr>
            <a:lvl9pPr marL="3886200" indent="-228600" eaLnBrk="0" fontAlgn="base" hangingPunct="0">
              <a:spcBef>
                <a:spcPct val="0"/>
              </a:spcBef>
              <a:spcAft>
                <a:spcPct val="0"/>
              </a:spcAft>
              <a:defRPr sz="2400">
                <a:solidFill>
                  <a:schemeClr val="tx1"/>
                </a:solidFill>
                <a:latin typeface="Verdana" pitchFamily="34" charset="0"/>
              </a:defRPr>
            </a:lvl9pPr>
          </a:lstStyle>
          <a:p>
            <a:pPr eaLnBrk="1" hangingPunct="1"/>
            <a:r>
              <a:rPr lang="en-US" altLang="en-US" b="1"/>
              <a:t>The Pilatusbahn in Switzerland is the world’s steepest cog railway. Its steepest section makes an angle of about 25.6º with the horizontal and rises about 0.9 km. To the nearest hundredth of a kilometer, how long is this section of the railway track?</a:t>
            </a:r>
          </a:p>
        </p:txBody>
      </p:sp>
    </p:spTree>
  </p:cSld>
  <p:clrMapOvr>
    <a:masterClrMapping/>
  </p:clrMapOvr>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0962" name="Group 4"/>
          <p:cNvGrpSpPr>
            <a:grpSpLocks/>
          </p:cNvGrpSpPr>
          <p:nvPr/>
        </p:nvGrpSpPr>
        <p:grpSpPr bwMode="auto">
          <a:xfrm>
            <a:off x="533400" y="1600200"/>
            <a:ext cx="5324475" cy="762000"/>
            <a:chOff x="180" y="2016"/>
            <a:chExt cx="3354" cy="480"/>
          </a:xfrm>
        </p:grpSpPr>
        <p:grpSp>
          <p:nvGrpSpPr>
            <p:cNvPr id="40968" name="Group 5"/>
            <p:cNvGrpSpPr>
              <a:grpSpLocks/>
            </p:cNvGrpSpPr>
            <p:nvPr/>
          </p:nvGrpSpPr>
          <p:grpSpPr bwMode="auto">
            <a:xfrm>
              <a:off x="341" y="2016"/>
              <a:ext cx="480" cy="480"/>
              <a:chOff x="432" y="528"/>
              <a:chExt cx="480" cy="480"/>
            </a:xfrm>
          </p:grpSpPr>
          <p:pic>
            <p:nvPicPr>
              <p:cNvPr id="40970" name="Picture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2" y="528"/>
                <a:ext cx="480" cy="480"/>
              </a:xfrm>
              <a:prstGeom prst="rect">
                <a:avLst/>
              </a:prstGeom>
              <a:noFill/>
              <a:ln>
                <a:noFill/>
              </a:ln>
              <a:effectLst/>
              <a:extLst>
                <a:ext uri="{909E8E84-426E-40DD-AFC4-6F175D3DCCD1}">
                  <a14:hiddenFill xmlns:a14="http://schemas.microsoft.com/office/drawing/2010/main">
                    <a:gradFill rotWithShape="0">
                      <a:gsLst>
                        <a:gs pos="0">
                          <a:schemeClr val="accent2"/>
                        </a:gs>
                        <a:gs pos="100000">
                          <a:schemeClr val="accent1"/>
                        </a:gs>
                      </a:gsLst>
                      <a:path path="rect">
                        <a:fillToRect r="100000" b="100000"/>
                      </a:path>
                    </a:gra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0663" name="Text Box 7"/>
              <p:cNvSpPr txBox="1">
                <a:spLocks noChangeArrowheads="1"/>
              </p:cNvSpPr>
              <p:nvPr/>
            </p:nvSpPr>
            <p:spPr bwMode="auto">
              <a:xfrm>
                <a:off x="494" y="540"/>
                <a:ext cx="253" cy="288"/>
              </a:xfrm>
              <a:prstGeom prst="rect">
                <a:avLst/>
              </a:prstGeom>
              <a:noFill/>
              <a:ln>
                <a:noFill/>
              </a:ln>
              <a:effectLst/>
              <a:extLst>
                <a:ext uri="{909E8E84-426E-40DD-AFC4-6F175D3DCCD1}">
                  <a14:hiddenFill xmlns:a14="http://schemas.microsoft.com/office/drawing/2010/main">
                    <a:gradFill rotWithShape="0">
                      <a:gsLst>
                        <a:gs pos="0">
                          <a:schemeClr val="accent2"/>
                        </a:gs>
                        <a:gs pos="100000">
                          <a:schemeClr val="accent1"/>
                        </a:gs>
                      </a:gsLst>
                      <a:path path="rect">
                        <a:fillToRect r="100000" b="100000"/>
                      </a:path>
                    </a:gra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ctr" eaLnBrk="0" hangingPunct="0">
                  <a:spcBef>
                    <a:spcPct val="50000"/>
                  </a:spcBef>
                  <a:defRPr/>
                </a:pPr>
                <a:r>
                  <a:rPr lang="en-US" b="1">
                    <a:solidFill>
                      <a:schemeClr val="bg1"/>
                    </a:solidFill>
                    <a:effectLst>
                      <a:outerShdw blurRad="38100" dist="38100" dir="2700000" algn="tl">
                        <a:srgbClr val="C0C0C0"/>
                      </a:outerShdw>
                    </a:effectLst>
                  </a:rPr>
                  <a:t>1</a:t>
                </a:r>
                <a:endParaRPr lang="en-US"/>
              </a:p>
            </p:txBody>
          </p:sp>
        </p:grpSp>
        <p:sp>
          <p:nvSpPr>
            <p:cNvPr id="40969" name="Text Box 8"/>
            <p:cNvSpPr txBox="1">
              <a:spLocks noChangeArrowheads="1"/>
            </p:cNvSpPr>
            <p:nvPr/>
          </p:nvSpPr>
          <p:spPr bwMode="auto">
            <a:xfrm>
              <a:off x="180" y="2064"/>
              <a:ext cx="3354" cy="288"/>
            </a:xfrm>
            <a:prstGeom prst="rect">
              <a:avLst/>
            </a:prstGeom>
            <a:noFill/>
            <a:ln>
              <a:noFill/>
            </a:ln>
            <a:effectLst/>
            <a:extLst>
              <a:ext uri="{909E8E84-426E-40DD-AFC4-6F175D3DCCD1}">
                <a14:hiddenFill xmlns:a14="http://schemas.microsoft.com/office/drawing/2010/main">
                  <a:gradFill rotWithShape="0">
                    <a:gsLst>
                      <a:gs pos="0">
                        <a:schemeClr val="accent2"/>
                      </a:gs>
                      <a:gs pos="100000">
                        <a:schemeClr val="accent1"/>
                      </a:gs>
                    </a:gsLst>
                    <a:path path="rect">
                      <a:fillToRect r="100000" b="100000"/>
                    </a:path>
                  </a:gra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eaLnBrk="0" hangingPunct="0">
                <a:defRPr sz="2400">
                  <a:solidFill>
                    <a:schemeClr val="tx1"/>
                  </a:solidFill>
                  <a:latin typeface="Verdana" pitchFamily="34" charset="0"/>
                </a:defRPr>
              </a:lvl1pPr>
              <a:lvl2pPr marL="742950" indent="-285750" eaLnBrk="0" hangingPunct="0">
                <a:defRPr sz="2400">
                  <a:solidFill>
                    <a:schemeClr val="tx1"/>
                  </a:solidFill>
                  <a:latin typeface="Verdana" pitchFamily="34" charset="0"/>
                </a:defRPr>
              </a:lvl2pPr>
              <a:lvl3pPr marL="1143000" indent="-228600" eaLnBrk="0" hangingPunct="0">
                <a:defRPr sz="2400">
                  <a:solidFill>
                    <a:schemeClr val="tx1"/>
                  </a:solidFill>
                  <a:latin typeface="Verdana" pitchFamily="34" charset="0"/>
                </a:defRPr>
              </a:lvl3pPr>
              <a:lvl4pPr marL="1600200" indent="-228600" eaLnBrk="0" hangingPunct="0">
                <a:defRPr sz="2400">
                  <a:solidFill>
                    <a:schemeClr val="tx1"/>
                  </a:solidFill>
                  <a:latin typeface="Verdana" pitchFamily="34" charset="0"/>
                </a:defRPr>
              </a:lvl4pPr>
              <a:lvl5pPr marL="2057400" indent="-228600" eaLnBrk="0" hangingPunct="0">
                <a:defRPr sz="2400">
                  <a:solidFill>
                    <a:schemeClr val="tx1"/>
                  </a:solidFill>
                  <a:latin typeface="Verdana" pitchFamily="34" charset="0"/>
                </a:defRPr>
              </a:lvl5pPr>
              <a:lvl6pPr marL="2514600" indent="-228600" eaLnBrk="0" fontAlgn="base" hangingPunct="0">
                <a:spcBef>
                  <a:spcPct val="0"/>
                </a:spcBef>
                <a:spcAft>
                  <a:spcPct val="0"/>
                </a:spcAft>
                <a:defRPr sz="2400">
                  <a:solidFill>
                    <a:schemeClr val="tx1"/>
                  </a:solidFill>
                  <a:latin typeface="Verdana" pitchFamily="34" charset="0"/>
                </a:defRPr>
              </a:lvl6pPr>
              <a:lvl7pPr marL="2971800" indent="-228600" eaLnBrk="0" fontAlgn="base" hangingPunct="0">
                <a:spcBef>
                  <a:spcPct val="0"/>
                </a:spcBef>
                <a:spcAft>
                  <a:spcPct val="0"/>
                </a:spcAft>
                <a:defRPr sz="2400">
                  <a:solidFill>
                    <a:schemeClr val="tx1"/>
                  </a:solidFill>
                  <a:latin typeface="Verdana" pitchFamily="34" charset="0"/>
                </a:defRPr>
              </a:lvl7pPr>
              <a:lvl8pPr marL="3429000" indent="-228600" eaLnBrk="0" fontAlgn="base" hangingPunct="0">
                <a:spcBef>
                  <a:spcPct val="0"/>
                </a:spcBef>
                <a:spcAft>
                  <a:spcPct val="0"/>
                </a:spcAft>
                <a:defRPr sz="2400">
                  <a:solidFill>
                    <a:schemeClr val="tx1"/>
                  </a:solidFill>
                  <a:latin typeface="Verdana" pitchFamily="34" charset="0"/>
                </a:defRPr>
              </a:lvl8pPr>
              <a:lvl9pPr marL="3886200" indent="-228600" eaLnBrk="0" fontAlgn="base" hangingPunct="0">
                <a:spcBef>
                  <a:spcPct val="0"/>
                </a:spcBef>
                <a:spcAft>
                  <a:spcPct val="0"/>
                </a:spcAft>
                <a:defRPr sz="2400">
                  <a:solidFill>
                    <a:schemeClr val="tx1"/>
                  </a:solidFill>
                  <a:latin typeface="Verdana" pitchFamily="34" charset="0"/>
                </a:defRPr>
              </a:lvl9pPr>
            </a:lstStyle>
            <a:p>
              <a:pPr algn="ctr">
                <a:spcBef>
                  <a:spcPct val="50000"/>
                </a:spcBef>
              </a:pPr>
              <a:r>
                <a:rPr lang="en-US" altLang="en-US" sz="2000" b="1"/>
                <a:t>           </a:t>
              </a:r>
              <a:r>
                <a:rPr lang="en-US" altLang="en-US" b="1"/>
                <a:t>Understand the Problem</a:t>
              </a:r>
              <a:endParaRPr lang="en-US" altLang="en-US"/>
            </a:p>
          </p:txBody>
        </p:sp>
      </p:grpSp>
      <p:sp>
        <p:nvSpPr>
          <p:cNvPr id="70665" name="Rectangle 9"/>
          <p:cNvSpPr>
            <a:spLocks noChangeArrowheads="1"/>
          </p:cNvSpPr>
          <p:nvPr/>
        </p:nvSpPr>
        <p:spPr bwMode="auto">
          <a:xfrm>
            <a:off x="1600200" y="2362200"/>
            <a:ext cx="5513388"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eaLnBrk="0" hangingPunct="0">
              <a:defRPr sz="2400">
                <a:solidFill>
                  <a:schemeClr val="tx1"/>
                </a:solidFill>
                <a:latin typeface="Verdana" pitchFamily="34" charset="0"/>
              </a:defRPr>
            </a:lvl1pPr>
            <a:lvl2pPr marL="742950" indent="-285750" eaLnBrk="0" hangingPunct="0">
              <a:defRPr sz="2400">
                <a:solidFill>
                  <a:schemeClr val="tx1"/>
                </a:solidFill>
                <a:latin typeface="Verdana" pitchFamily="34" charset="0"/>
              </a:defRPr>
            </a:lvl2pPr>
            <a:lvl3pPr marL="1143000" indent="-228600" eaLnBrk="0" hangingPunct="0">
              <a:defRPr sz="2400">
                <a:solidFill>
                  <a:schemeClr val="tx1"/>
                </a:solidFill>
                <a:latin typeface="Verdana" pitchFamily="34" charset="0"/>
              </a:defRPr>
            </a:lvl3pPr>
            <a:lvl4pPr marL="1600200" indent="-228600" eaLnBrk="0" hangingPunct="0">
              <a:defRPr sz="2400">
                <a:solidFill>
                  <a:schemeClr val="tx1"/>
                </a:solidFill>
                <a:latin typeface="Verdana" pitchFamily="34" charset="0"/>
              </a:defRPr>
            </a:lvl4pPr>
            <a:lvl5pPr marL="2057400" indent="-228600" eaLnBrk="0" hangingPunct="0">
              <a:defRPr sz="2400">
                <a:solidFill>
                  <a:schemeClr val="tx1"/>
                </a:solidFill>
                <a:latin typeface="Verdana" pitchFamily="34" charset="0"/>
              </a:defRPr>
            </a:lvl5pPr>
            <a:lvl6pPr marL="2514600" indent="-228600" eaLnBrk="0" fontAlgn="base" hangingPunct="0">
              <a:spcBef>
                <a:spcPct val="0"/>
              </a:spcBef>
              <a:spcAft>
                <a:spcPct val="0"/>
              </a:spcAft>
              <a:defRPr sz="2400">
                <a:solidFill>
                  <a:schemeClr val="tx1"/>
                </a:solidFill>
                <a:latin typeface="Verdana" pitchFamily="34" charset="0"/>
              </a:defRPr>
            </a:lvl6pPr>
            <a:lvl7pPr marL="2971800" indent="-228600" eaLnBrk="0" fontAlgn="base" hangingPunct="0">
              <a:spcBef>
                <a:spcPct val="0"/>
              </a:spcBef>
              <a:spcAft>
                <a:spcPct val="0"/>
              </a:spcAft>
              <a:defRPr sz="2400">
                <a:solidFill>
                  <a:schemeClr val="tx1"/>
                </a:solidFill>
                <a:latin typeface="Verdana" pitchFamily="34" charset="0"/>
              </a:defRPr>
            </a:lvl7pPr>
            <a:lvl8pPr marL="3429000" indent="-228600" eaLnBrk="0" fontAlgn="base" hangingPunct="0">
              <a:spcBef>
                <a:spcPct val="0"/>
              </a:spcBef>
              <a:spcAft>
                <a:spcPct val="0"/>
              </a:spcAft>
              <a:defRPr sz="2400">
                <a:solidFill>
                  <a:schemeClr val="tx1"/>
                </a:solidFill>
                <a:latin typeface="Verdana" pitchFamily="34" charset="0"/>
              </a:defRPr>
            </a:lvl8pPr>
            <a:lvl9pPr marL="3886200" indent="-228600" eaLnBrk="0" fontAlgn="base" hangingPunct="0">
              <a:spcBef>
                <a:spcPct val="0"/>
              </a:spcBef>
              <a:spcAft>
                <a:spcPct val="0"/>
              </a:spcAft>
              <a:defRPr sz="2400">
                <a:solidFill>
                  <a:schemeClr val="tx1"/>
                </a:solidFill>
                <a:latin typeface="Verdana" pitchFamily="34" charset="0"/>
              </a:defRPr>
            </a:lvl9pPr>
          </a:lstStyle>
          <a:p>
            <a:pPr eaLnBrk="1" hangingPunct="1"/>
            <a:r>
              <a:rPr lang="en-US" altLang="en-US"/>
              <a:t>Make a sketch. The </a:t>
            </a:r>
            <a:r>
              <a:rPr lang="en-US" altLang="en-US" b="1"/>
              <a:t>answer</a:t>
            </a:r>
            <a:r>
              <a:rPr lang="en-US" altLang="en-US"/>
              <a:t> is </a:t>
            </a:r>
            <a:r>
              <a:rPr lang="en-US" altLang="en-US" i="1"/>
              <a:t>AC</a:t>
            </a:r>
            <a:r>
              <a:rPr lang="en-US" altLang="en-US"/>
              <a:t>.</a:t>
            </a:r>
          </a:p>
        </p:txBody>
      </p:sp>
      <p:sp>
        <p:nvSpPr>
          <p:cNvPr id="40964" name="Text Box 14"/>
          <p:cNvSpPr txBox="1">
            <a:spLocks noChangeArrowheads="1"/>
          </p:cNvSpPr>
          <p:nvPr/>
        </p:nvSpPr>
        <p:spPr bwMode="auto">
          <a:xfrm>
            <a:off x="0" y="838200"/>
            <a:ext cx="9144000" cy="457200"/>
          </a:xfrm>
          <a:prstGeom prst="rect">
            <a:avLst/>
          </a:prstGeom>
          <a:noFill/>
          <a:ln>
            <a:noFill/>
          </a:ln>
          <a:effectLst/>
          <a:extLst>
            <a:ext uri="{909E8E84-426E-40DD-AFC4-6F175D3DCCD1}">
              <a14:hiddenFill xmlns:a14="http://schemas.microsoft.com/office/drawing/2010/main">
                <a:gradFill rotWithShape="0">
                  <a:gsLst>
                    <a:gs pos="0">
                      <a:schemeClr val="accent2"/>
                    </a:gs>
                    <a:gs pos="100000">
                      <a:schemeClr val="accent1"/>
                    </a:gs>
                  </a:gsLst>
                  <a:path path="rect">
                    <a:fillToRect r="100000" b="100000"/>
                  </a:path>
                </a:gra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eaLnBrk="0" hangingPunct="0">
              <a:defRPr sz="2400">
                <a:solidFill>
                  <a:schemeClr val="tx1"/>
                </a:solidFill>
                <a:latin typeface="Verdana" pitchFamily="34" charset="0"/>
              </a:defRPr>
            </a:lvl1pPr>
            <a:lvl2pPr marL="742950" indent="-285750" eaLnBrk="0" hangingPunct="0">
              <a:defRPr sz="2400">
                <a:solidFill>
                  <a:schemeClr val="tx1"/>
                </a:solidFill>
                <a:latin typeface="Verdana" pitchFamily="34" charset="0"/>
              </a:defRPr>
            </a:lvl2pPr>
            <a:lvl3pPr marL="1143000" indent="-228600" eaLnBrk="0" hangingPunct="0">
              <a:defRPr sz="2400">
                <a:solidFill>
                  <a:schemeClr val="tx1"/>
                </a:solidFill>
                <a:latin typeface="Verdana" pitchFamily="34" charset="0"/>
              </a:defRPr>
            </a:lvl3pPr>
            <a:lvl4pPr marL="1600200" indent="-228600" eaLnBrk="0" hangingPunct="0">
              <a:defRPr sz="2400">
                <a:solidFill>
                  <a:schemeClr val="tx1"/>
                </a:solidFill>
                <a:latin typeface="Verdana" pitchFamily="34" charset="0"/>
              </a:defRPr>
            </a:lvl4pPr>
            <a:lvl5pPr marL="2057400" indent="-228600" eaLnBrk="0" hangingPunct="0">
              <a:defRPr sz="2400">
                <a:solidFill>
                  <a:schemeClr val="tx1"/>
                </a:solidFill>
                <a:latin typeface="Verdana" pitchFamily="34" charset="0"/>
              </a:defRPr>
            </a:lvl5pPr>
            <a:lvl6pPr marL="2514600" indent="-228600" eaLnBrk="0" fontAlgn="base" hangingPunct="0">
              <a:spcBef>
                <a:spcPct val="0"/>
              </a:spcBef>
              <a:spcAft>
                <a:spcPct val="0"/>
              </a:spcAft>
              <a:defRPr sz="2400">
                <a:solidFill>
                  <a:schemeClr val="tx1"/>
                </a:solidFill>
                <a:latin typeface="Verdana" pitchFamily="34" charset="0"/>
              </a:defRPr>
            </a:lvl6pPr>
            <a:lvl7pPr marL="2971800" indent="-228600" eaLnBrk="0" fontAlgn="base" hangingPunct="0">
              <a:spcBef>
                <a:spcPct val="0"/>
              </a:spcBef>
              <a:spcAft>
                <a:spcPct val="0"/>
              </a:spcAft>
              <a:defRPr sz="2400">
                <a:solidFill>
                  <a:schemeClr val="tx1"/>
                </a:solidFill>
                <a:latin typeface="Verdana" pitchFamily="34" charset="0"/>
              </a:defRPr>
            </a:lvl7pPr>
            <a:lvl8pPr marL="3429000" indent="-228600" eaLnBrk="0" fontAlgn="base" hangingPunct="0">
              <a:spcBef>
                <a:spcPct val="0"/>
              </a:spcBef>
              <a:spcAft>
                <a:spcPct val="0"/>
              </a:spcAft>
              <a:defRPr sz="2400">
                <a:solidFill>
                  <a:schemeClr val="tx1"/>
                </a:solidFill>
                <a:latin typeface="Verdana" pitchFamily="34" charset="0"/>
              </a:defRPr>
            </a:lvl8pPr>
            <a:lvl9pPr marL="3886200" indent="-228600" eaLnBrk="0" fontAlgn="base" hangingPunct="0">
              <a:spcBef>
                <a:spcPct val="0"/>
              </a:spcBef>
              <a:spcAft>
                <a:spcPct val="0"/>
              </a:spcAft>
              <a:defRPr sz="2400">
                <a:solidFill>
                  <a:schemeClr val="tx1"/>
                </a:solidFill>
                <a:latin typeface="Verdana" pitchFamily="34" charset="0"/>
              </a:defRPr>
            </a:lvl9pPr>
          </a:lstStyle>
          <a:p>
            <a:pPr algn="ctr">
              <a:spcBef>
                <a:spcPct val="50000"/>
              </a:spcBef>
            </a:pPr>
            <a:r>
              <a:rPr lang="en-US" altLang="en-US">
                <a:solidFill>
                  <a:srgbClr val="006699"/>
                </a:solidFill>
                <a:latin typeface="Arial Black" pitchFamily="34" charset="0"/>
              </a:rPr>
              <a:t>Example 5 Continued</a:t>
            </a:r>
            <a:endParaRPr lang="en-US" altLang="en-US" i="1">
              <a:solidFill>
                <a:srgbClr val="990099"/>
              </a:solidFill>
              <a:latin typeface="Arial Black" pitchFamily="34" charset="0"/>
            </a:endParaRPr>
          </a:p>
        </p:txBody>
      </p:sp>
      <p:grpSp>
        <p:nvGrpSpPr>
          <p:cNvPr id="70673" name="Group 17"/>
          <p:cNvGrpSpPr>
            <a:grpSpLocks/>
          </p:cNvGrpSpPr>
          <p:nvPr/>
        </p:nvGrpSpPr>
        <p:grpSpPr bwMode="auto">
          <a:xfrm>
            <a:off x="1676400" y="3200400"/>
            <a:ext cx="6248400" cy="2457450"/>
            <a:chOff x="1056" y="2016"/>
            <a:chExt cx="3936" cy="1548"/>
          </a:xfrm>
        </p:grpSpPr>
        <p:pic>
          <p:nvPicPr>
            <p:cNvPr id="40966" name="Picture 1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56" y="2016"/>
              <a:ext cx="3066" cy="15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0967" name="Text Box 16"/>
            <p:cNvSpPr txBox="1">
              <a:spLocks noChangeArrowheads="1"/>
            </p:cNvSpPr>
            <p:nvPr/>
          </p:nvSpPr>
          <p:spPr bwMode="auto">
            <a:xfrm>
              <a:off x="3792" y="2592"/>
              <a:ext cx="1200"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Verdana" pitchFamily="34" charset="0"/>
                </a:defRPr>
              </a:lvl1pPr>
              <a:lvl2pPr marL="742950" indent="-285750" eaLnBrk="0" hangingPunct="0">
                <a:defRPr sz="2400">
                  <a:solidFill>
                    <a:schemeClr val="tx1"/>
                  </a:solidFill>
                  <a:latin typeface="Verdana" pitchFamily="34" charset="0"/>
                </a:defRPr>
              </a:lvl2pPr>
              <a:lvl3pPr marL="1143000" indent="-228600" eaLnBrk="0" hangingPunct="0">
                <a:defRPr sz="2400">
                  <a:solidFill>
                    <a:schemeClr val="tx1"/>
                  </a:solidFill>
                  <a:latin typeface="Verdana" pitchFamily="34" charset="0"/>
                </a:defRPr>
              </a:lvl3pPr>
              <a:lvl4pPr marL="1600200" indent="-228600" eaLnBrk="0" hangingPunct="0">
                <a:defRPr sz="2400">
                  <a:solidFill>
                    <a:schemeClr val="tx1"/>
                  </a:solidFill>
                  <a:latin typeface="Verdana" pitchFamily="34" charset="0"/>
                </a:defRPr>
              </a:lvl4pPr>
              <a:lvl5pPr marL="2057400" indent="-228600" eaLnBrk="0" hangingPunct="0">
                <a:defRPr sz="2400">
                  <a:solidFill>
                    <a:schemeClr val="tx1"/>
                  </a:solidFill>
                  <a:latin typeface="Verdana" pitchFamily="34" charset="0"/>
                </a:defRPr>
              </a:lvl5pPr>
              <a:lvl6pPr marL="2514600" indent="-228600" eaLnBrk="0" fontAlgn="base" hangingPunct="0">
                <a:spcBef>
                  <a:spcPct val="0"/>
                </a:spcBef>
                <a:spcAft>
                  <a:spcPct val="0"/>
                </a:spcAft>
                <a:defRPr sz="2400">
                  <a:solidFill>
                    <a:schemeClr val="tx1"/>
                  </a:solidFill>
                  <a:latin typeface="Verdana" pitchFamily="34" charset="0"/>
                </a:defRPr>
              </a:lvl6pPr>
              <a:lvl7pPr marL="2971800" indent="-228600" eaLnBrk="0" fontAlgn="base" hangingPunct="0">
                <a:spcBef>
                  <a:spcPct val="0"/>
                </a:spcBef>
                <a:spcAft>
                  <a:spcPct val="0"/>
                </a:spcAft>
                <a:defRPr sz="2400">
                  <a:solidFill>
                    <a:schemeClr val="tx1"/>
                  </a:solidFill>
                  <a:latin typeface="Verdana" pitchFamily="34" charset="0"/>
                </a:defRPr>
              </a:lvl7pPr>
              <a:lvl8pPr marL="3429000" indent="-228600" eaLnBrk="0" fontAlgn="base" hangingPunct="0">
                <a:spcBef>
                  <a:spcPct val="0"/>
                </a:spcBef>
                <a:spcAft>
                  <a:spcPct val="0"/>
                </a:spcAft>
                <a:defRPr sz="2400">
                  <a:solidFill>
                    <a:schemeClr val="tx1"/>
                  </a:solidFill>
                  <a:latin typeface="Verdana" pitchFamily="34" charset="0"/>
                </a:defRPr>
              </a:lvl8pPr>
              <a:lvl9pPr marL="3886200" indent="-228600" eaLnBrk="0" fontAlgn="base" hangingPunct="0">
                <a:spcBef>
                  <a:spcPct val="0"/>
                </a:spcBef>
                <a:spcAft>
                  <a:spcPct val="0"/>
                </a:spcAft>
                <a:defRPr sz="2400">
                  <a:solidFill>
                    <a:schemeClr val="tx1"/>
                  </a:solidFill>
                  <a:latin typeface="Verdana" pitchFamily="34" charset="0"/>
                </a:defRPr>
              </a:lvl9pPr>
            </a:lstStyle>
            <a:p>
              <a:pPr eaLnBrk="1" hangingPunct="1">
                <a:spcBef>
                  <a:spcPct val="50000"/>
                </a:spcBef>
              </a:pPr>
              <a:r>
                <a:rPr lang="en-US" altLang="en-US"/>
                <a:t>0.9 km</a:t>
              </a:r>
            </a:p>
          </p:txBody>
        </p:sp>
      </p:gr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70665"/>
                                        </p:tgtEl>
                                        <p:attrNameLst>
                                          <p:attrName>style.visibility</p:attrName>
                                        </p:attrNameLst>
                                      </p:cBhvr>
                                      <p:to>
                                        <p:strVal val="visible"/>
                                      </p:to>
                                    </p:set>
                                    <p:animEffect transition="in" filter="dissolve">
                                      <p:cBhvr>
                                        <p:cTn id="7" dur="500"/>
                                        <p:tgtEl>
                                          <p:spTgt spid="70665"/>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nodeType="clickEffect">
                                  <p:stCondLst>
                                    <p:cond delay="0"/>
                                  </p:stCondLst>
                                  <p:childTnLst>
                                    <p:set>
                                      <p:cBhvr>
                                        <p:cTn id="11" dur="1" fill="hold">
                                          <p:stCondLst>
                                            <p:cond delay="0"/>
                                          </p:stCondLst>
                                        </p:cTn>
                                        <p:tgtEl>
                                          <p:spTgt spid="70673"/>
                                        </p:tgtEl>
                                        <p:attrNameLst>
                                          <p:attrName>style.visibility</p:attrName>
                                        </p:attrNameLst>
                                      </p:cBhvr>
                                      <p:to>
                                        <p:strVal val="visible"/>
                                      </p:to>
                                    </p:set>
                                    <p:animEffect transition="in" filter="dissolve">
                                      <p:cBhvr>
                                        <p:cTn id="12" dur="500"/>
                                        <p:tgtEl>
                                          <p:spTgt spid="7067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0665"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71" name="Rectangle 15"/>
          <p:cNvSpPr>
            <a:spLocks noChangeArrowheads="1"/>
          </p:cNvSpPr>
          <p:nvPr/>
        </p:nvSpPr>
        <p:spPr bwMode="auto">
          <a:xfrm>
            <a:off x="381000" y="1981200"/>
            <a:ext cx="8382000" cy="2438400"/>
          </a:xfrm>
          <a:prstGeom prst="rect">
            <a:avLst/>
          </a:prstGeom>
          <a:noFill/>
          <a:ln w="28575">
            <a:solidFill>
              <a:srgbClr val="DBDBDB"/>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eaLnBrk="0" hangingPunct="0">
              <a:defRPr sz="2400">
                <a:solidFill>
                  <a:schemeClr val="tx1"/>
                </a:solidFill>
                <a:latin typeface="Verdana" pitchFamily="34" charset="0"/>
              </a:defRPr>
            </a:lvl1pPr>
            <a:lvl2pPr marL="742950" indent="-285750" eaLnBrk="0" hangingPunct="0">
              <a:defRPr sz="2400">
                <a:solidFill>
                  <a:schemeClr val="tx1"/>
                </a:solidFill>
                <a:latin typeface="Verdana" pitchFamily="34" charset="0"/>
              </a:defRPr>
            </a:lvl2pPr>
            <a:lvl3pPr marL="1143000" indent="-228600" eaLnBrk="0" hangingPunct="0">
              <a:defRPr sz="2400">
                <a:solidFill>
                  <a:schemeClr val="tx1"/>
                </a:solidFill>
                <a:latin typeface="Verdana" pitchFamily="34" charset="0"/>
              </a:defRPr>
            </a:lvl3pPr>
            <a:lvl4pPr marL="1600200" indent="-228600" eaLnBrk="0" hangingPunct="0">
              <a:defRPr sz="2400">
                <a:solidFill>
                  <a:schemeClr val="tx1"/>
                </a:solidFill>
                <a:latin typeface="Verdana" pitchFamily="34" charset="0"/>
              </a:defRPr>
            </a:lvl4pPr>
            <a:lvl5pPr marL="2057400" indent="-228600" eaLnBrk="0" hangingPunct="0">
              <a:defRPr sz="2400">
                <a:solidFill>
                  <a:schemeClr val="tx1"/>
                </a:solidFill>
                <a:latin typeface="Verdana" pitchFamily="34" charset="0"/>
              </a:defRPr>
            </a:lvl5pPr>
            <a:lvl6pPr marL="2514600" indent="-228600" eaLnBrk="0" fontAlgn="base" hangingPunct="0">
              <a:spcBef>
                <a:spcPct val="0"/>
              </a:spcBef>
              <a:spcAft>
                <a:spcPct val="0"/>
              </a:spcAft>
              <a:defRPr sz="2400">
                <a:solidFill>
                  <a:schemeClr val="tx1"/>
                </a:solidFill>
                <a:latin typeface="Verdana" pitchFamily="34" charset="0"/>
              </a:defRPr>
            </a:lvl6pPr>
            <a:lvl7pPr marL="2971800" indent="-228600" eaLnBrk="0" fontAlgn="base" hangingPunct="0">
              <a:spcBef>
                <a:spcPct val="0"/>
              </a:spcBef>
              <a:spcAft>
                <a:spcPct val="0"/>
              </a:spcAft>
              <a:defRPr sz="2400">
                <a:solidFill>
                  <a:schemeClr val="tx1"/>
                </a:solidFill>
                <a:latin typeface="Verdana" pitchFamily="34" charset="0"/>
              </a:defRPr>
            </a:lvl7pPr>
            <a:lvl8pPr marL="3429000" indent="-228600" eaLnBrk="0" fontAlgn="base" hangingPunct="0">
              <a:spcBef>
                <a:spcPct val="0"/>
              </a:spcBef>
              <a:spcAft>
                <a:spcPct val="0"/>
              </a:spcAft>
              <a:defRPr sz="2400">
                <a:solidFill>
                  <a:schemeClr val="tx1"/>
                </a:solidFill>
                <a:latin typeface="Verdana" pitchFamily="34" charset="0"/>
              </a:defRPr>
            </a:lvl8pPr>
            <a:lvl9pPr marL="3886200" indent="-228600" eaLnBrk="0" fontAlgn="base" hangingPunct="0">
              <a:spcBef>
                <a:spcPct val="0"/>
              </a:spcBef>
              <a:spcAft>
                <a:spcPct val="0"/>
              </a:spcAft>
              <a:defRPr sz="2400">
                <a:solidFill>
                  <a:schemeClr val="tx1"/>
                </a:solidFill>
                <a:latin typeface="Verdana" pitchFamily="34" charset="0"/>
              </a:defRPr>
            </a:lvl9pPr>
          </a:lstStyle>
          <a:p>
            <a:pPr eaLnBrk="1" hangingPunct="1">
              <a:spcBef>
                <a:spcPct val="20000"/>
              </a:spcBef>
            </a:pPr>
            <a:r>
              <a:rPr lang="it-IT" altLang="en-US" sz="3200"/>
              <a:t>trigonometric ratio</a:t>
            </a:r>
          </a:p>
          <a:p>
            <a:pPr eaLnBrk="1" hangingPunct="1">
              <a:spcBef>
                <a:spcPct val="20000"/>
              </a:spcBef>
            </a:pPr>
            <a:r>
              <a:rPr lang="it-IT" altLang="en-US" sz="3200"/>
              <a:t>sine</a:t>
            </a:r>
          </a:p>
          <a:p>
            <a:pPr eaLnBrk="1" hangingPunct="1">
              <a:spcBef>
                <a:spcPct val="20000"/>
              </a:spcBef>
            </a:pPr>
            <a:r>
              <a:rPr lang="it-IT" altLang="en-US" sz="3200"/>
              <a:t>cosine</a:t>
            </a:r>
          </a:p>
          <a:p>
            <a:pPr eaLnBrk="1" hangingPunct="1">
              <a:spcBef>
                <a:spcPct val="20000"/>
              </a:spcBef>
            </a:pPr>
            <a:r>
              <a:rPr lang="it-IT" altLang="en-US" sz="3200"/>
              <a:t>tangent</a:t>
            </a:r>
            <a:endParaRPr lang="en-US" altLang="en-US" sz="3200"/>
          </a:p>
          <a:p>
            <a:pPr eaLnBrk="1" hangingPunct="1">
              <a:spcBef>
                <a:spcPct val="20000"/>
              </a:spcBef>
            </a:pPr>
            <a:endParaRPr lang="en-US" altLang="en-US" sz="3200">
              <a:latin typeface="Arial" pitchFamily="34" charset="0"/>
            </a:endParaRPr>
          </a:p>
        </p:txBody>
      </p:sp>
      <p:sp>
        <p:nvSpPr>
          <p:cNvPr id="5123" name="Rectangle 16"/>
          <p:cNvSpPr>
            <a:spLocks noChangeArrowheads="1"/>
          </p:cNvSpPr>
          <p:nvPr/>
        </p:nvSpPr>
        <p:spPr bwMode="auto">
          <a:xfrm>
            <a:off x="0" y="1295400"/>
            <a:ext cx="9144000" cy="685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eaLnBrk="0" hangingPunct="0">
              <a:defRPr sz="2400">
                <a:solidFill>
                  <a:schemeClr val="tx1"/>
                </a:solidFill>
                <a:latin typeface="Verdana" pitchFamily="34" charset="0"/>
              </a:defRPr>
            </a:lvl1pPr>
            <a:lvl2pPr marL="742950" indent="-285750" eaLnBrk="0" hangingPunct="0">
              <a:defRPr sz="2400">
                <a:solidFill>
                  <a:schemeClr val="tx1"/>
                </a:solidFill>
                <a:latin typeface="Verdana" pitchFamily="34" charset="0"/>
              </a:defRPr>
            </a:lvl2pPr>
            <a:lvl3pPr marL="1143000" indent="-228600" eaLnBrk="0" hangingPunct="0">
              <a:defRPr sz="2400">
                <a:solidFill>
                  <a:schemeClr val="tx1"/>
                </a:solidFill>
                <a:latin typeface="Verdana" pitchFamily="34" charset="0"/>
              </a:defRPr>
            </a:lvl3pPr>
            <a:lvl4pPr marL="1600200" indent="-228600" eaLnBrk="0" hangingPunct="0">
              <a:defRPr sz="2400">
                <a:solidFill>
                  <a:schemeClr val="tx1"/>
                </a:solidFill>
                <a:latin typeface="Verdana" pitchFamily="34" charset="0"/>
              </a:defRPr>
            </a:lvl4pPr>
            <a:lvl5pPr marL="2057400" indent="-228600" eaLnBrk="0" hangingPunct="0">
              <a:defRPr sz="2400">
                <a:solidFill>
                  <a:schemeClr val="tx1"/>
                </a:solidFill>
                <a:latin typeface="Verdana" pitchFamily="34" charset="0"/>
              </a:defRPr>
            </a:lvl5pPr>
            <a:lvl6pPr marL="2514600" indent="-228600" eaLnBrk="0" fontAlgn="base" hangingPunct="0">
              <a:spcBef>
                <a:spcPct val="0"/>
              </a:spcBef>
              <a:spcAft>
                <a:spcPct val="0"/>
              </a:spcAft>
              <a:defRPr sz="2400">
                <a:solidFill>
                  <a:schemeClr val="tx1"/>
                </a:solidFill>
                <a:latin typeface="Verdana" pitchFamily="34" charset="0"/>
              </a:defRPr>
            </a:lvl6pPr>
            <a:lvl7pPr marL="2971800" indent="-228600" eaLnBrk="0" fontAlgn="base" hangingPunct="0">
              <a:spcBef>
                <a:spcPct val="0"/>
              </a:spcBef>
              <a:spcAft>
                <a:spcPct val="0"/>
              </a:spcAft>
              <a:defRPr sz="2400">
                <a:solidFill>
                  <a:schemeClr val="tx1"/>
                </a:solidFill>
                <a:latin typeface="Verdana" pitchFamily="34" charset="0"/>
              </a:defRPr>
            </a:lvl7pPr>
            <a:lvl8pPr marL="3429000" indent="-228600" eaLnBrk="0" fontAlgn="base" hangingPunct="0">
              <a:spcBef>
                <a:spcPct val="0"/>
              </a:spcBef>
              <a:spcAft>
                <a:spcPct val="0"/>
              </a:spcAft>
              <a:defRPr sz="2400">
                <a:solidFill>
                  <a:schemeClr val="tx1"/>
                </a:solidFill>
                <a:latin typeface="Verdana" pitchFamily="34" charset="0"/>
              </a:defRPr>
            </a:lvl8pPr>
            <a:lvl9pPr marL="3886200" indent="-228600" eaLnBrk="0" fontAlgn="base" hangingPunct="0">
              <a:spcBef>
                <a:spcPct val="0"/>
              </a:spcBef>
              <a:spcAft>
                <a:spcPct val="0"/>
              </a:spcAft>
              <a:defRPr sz="2400">
                <a:solidFill>
                  <a:schemeClr val="tx1"/>
                </a:solidFill>
                <a:latin typeface="Verdana" pitchFamily="34" charset="0"/>
              </a:defRPr>
            </a:lvl9pPr>
          </a:lstStyle>
          <a:p>
            <a:pPr algn="ctr" eaLnBrk="1" hangingPunct="1"/>
            <a:r>
              <a:rPr lang="en-US" altLang="en-US" sz="3600" i="1">
                <a:solidFill>
                  <a:srgbClr val="FF0000"/>
                </a:solidFill>
                <a:latin typeface="Arial Black" pitchFamily="34" charset="0"/>
              </a:rPr>
              <a:t>Vocabulary</a:t>
            </a:r>
            <a:endParaRPr lang="en-US" altLang="en-US" sz="3600" i="1">
              <a:solidFill>
                <a:srgbClr val="FF0000"/>
              </a:solidFill>
              <a:latin typeface="Arial"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7" presetClass="entr" presetSubtype="1" fill="hold" grpId="0" nodeType="afterEffect">
                                  <p:stCondLst>
                                    <p:cond delay="0"/>
                                  </p:stCondLst>
                                  <p:childTnLst>
                                    <p:set>
                                      <p:cBhvr>
                                        <p:cTn id="6" dur="1" fill="hold">
                                          <p:stCondLst>
                                            <p:cond delay="0"/>
                                          </p:stCondLst>
                                        </p:cTn>
                                        <p:tgtEl>
                                          <p:spTgt spid="19471">
                                            <p:txEl>
                                              <p:pRg st="0" end="0"/>
                                            </p:txEl>
                                          </p:spTgt>
                                        </p:tgtEl>
                                        <p:attrNameLst>
                                          <p:attrName>style.visibility</p:attrName>
                                        </p:attrNameLst>
                                      </p:cBhvr>
                                      <p:to>
                                        <p:strVal val="visible"/>
                                      </p:to>
                                    </p:set>
                                    <p:anim calcmode="lin" valueType="num">
                                      <p:cBhvr>
                                        <p:cTn id="7" dur="500" fill="hold"/>
                                        <p:tgtEl>
                                          <p:spTgt spid="19471">
                                            <p:txEl>
                                              <p:pRg st="0" end="0"/>
                                            </p:txEl>
                                          </p:spTgt>
                                        </p:tgtEl>
                                        <p:attrNameLst>
                                          <p:attrName>ppt_x</p:attrName>
                                        </p:attrNameLst>
                                      </p:cBhvr>
                                      <p:tavLst>
                                        <p:tav tm="0">
                                          <p:val>
                                            <p:strVal val="#ppt_x"/>
                                          </p:val>
                                        </p:tav>
                                        <p:tav tm="100000">
                                          <p:val>
                                            <p:strVal val="#ppt_x"/>
                                          </p:val>
                                        </p:tav>
                                      </p:tavLst>
                                    </p:anim>
                                    <p:anim calcmode="lin" valueType="num">
                                      <p:cBhvr>
                                        <p:cTn id="8" dur="500" fill="hold"/>
                                        <p:tgtEl>
                                          <p:spTgt spid="19471">
                                            <p:txEl>
                                              <p:pRg st="0" end="0"/>
                                            </p:txEl>
                                          </p:spTgt>
                                        </p:tgtEl>
                                        <p:attrNameLst>
                                          <p:attrName>ppt_y</p:attrName>
                                        </p:attrNameLst>
                                      </p:cBhvr>
                                      <p:tavLst>
                                        <p:tav tm="0">
                                          <p:val>
                                            <p:strVal val="#ppt_y-#ppt_h/2"/>
                                          </p:val>
                                        </p:tav>
                                        <p:tav tm="100000">
                                          <p:val>
                                            <p:strVal val="#ppt_y"/>
                                          </p:val>
                                        </p:tav>
                                      </p:tavLst>
                                    </p:anim>
                                    <p:anim calcmode="lin" valueType="num">
                                      <p:cBhvr>
                                        <p:cTn id="9" dur="500" fill="hold"/>
                                        <p:tgtEl>
                                          <p:spTgt spid="19471">
                                            <p:txEl>
                                              <p:pRg st="0" end="0"/>
                                            </p:txEl>
                                          </p:spTgt>
                                        </p:tgtEl>
                                        <p:attrNameLst>
                                          <p:attrName>ppt_w</p:attrName>
                                        </p:attrNameLst>
                                      </p:cBhvr>
                                      <p:tavLst>
                                        <p:tav tm="0">
                                          <p:val>
                                            <p:strVal val="#ppt_w"/>
                                          </p:val>
                                        </p:tav>
                                        <p:tav tm="100000">
                                          <p:val>
                                            <p:strVal val="#ppt_w"/>
                                          </p:val>
                                        </p:tav>
                                      </p:tavLst>
                                    </p:anim>
                                    <p:anim calcmode="lin" valueType="num">
                                      <p:cBhvr>
                                        <p:cTn id="10" dur="500" fill="hold"/>
                                        <p:tgtEl>
                                          <p:spTgt spid="19471">
                                            <p:txEl>
                                              <p:pRg st="0" end="0"/>
                                            </p:txEl>
                                          </p:spTgt>
                                        </p:tgtEl>
                                        <p:attrNameLst>
                                          <p:attrName>ppt_h</p:attrName>
                                        </p:attrNameLst>
                                      </p:cBhvr>
                                      <p:tavLst>
                                        <p:tav tm="0">
                                          <p:val>
                                            <p:fltVal val="0"/>
                                          </p:val>
                                        </p:tav>
                                        <p:tav tm="100000">
                                          <p:val>
                                            <p:strVal val="#ppt_h"/>
                                          </p:val>
                                        </p:tav>
                                      </p:tavLst>
                                    </p:anim>
                                  </p:childTnLst>
                                </p:cTn>
                              </p:par>
                            </p:childTnLst>
                          </p:cTn>
                        </p:par>
                        <p:par>
                          <p:cTn id="11" fill="hold" nodeType="afterGroup">
                            <p:stCondLst>
                              <p:cond delay="500"/>
                            </p:stCondLst>
                            <p:childTnLst>
                              <p:par>
                                <p:cTn id="12" presetID="17" presetClass="entr" presetSubtype="1" fill="hold" grpId="0" nodeType="afterEffect">
                                  <p:stCondLst>
                                    <p:cond delay="0"/>
                                  </p:stCondLst>
                                  <p:childTnLst>
                                    <p:set>
                                      <p:cBhvr>
                                        <p:cTn id="13" dur="1" fill="hold">
                                          <p:stCondLst>
                                            <p:cond delay="0"/>
                                          </p:stCondLst>
                                        </p:cTn>
                                        <p:tgtEl>
                                          <p:spTgt spid="19471">
                                            <p:txEl>
                                              <p:pRg st="1" end="1"/>
                                            </p:txEl>
                                          </p:spTgt>
                                        </p:tgtEl>
                                        <p:attrNameLst>
                                          <p:attrName>style.visibility</p:attrName>
                                        </p:attrNameLst>
                                      </p:cBhvr>
                                      <p:to>
                                        <p:strVal val="visible"/>
                                      </p:to>
                                    </p:set>
                                    <p:anim calcmode="lin" valueType="num">
                                      <p:cBhvr>
                                        <p:cTn id="14" dur="500" fill="hold"/>
                                        <p:tgtEl>
                                          <p:spTgt spid="19471">
                                            <p:txEl>
                                              <p:pRg st="1" end="1"/>
                                            </p:txEl>
                                          </p:spTgt>
                                        </p:tgtEl>
                                        <p:attrNameLst>
                                          <p:attrName>ppt_x</p:attrName>
                                        </p:attrNameLst>
                                      </p:cBhvr>
                                      <p:tavLst>
                                        <p:tav tm="0">
                                          <p:val>
                                            <p:strVal val="#ppt_x"/>
                                          </p:val>
                                        </p:tav>
                                        <p:tav tm="100000">
                                          <p:val>
                                            <p:strVal val="#ppt_x"/>
                                          </p:val>
                                        </p:tav>
                                      </p:tavLst>
                                    </p:anim>
                                    <p:anim calcmode="lin" valueType="num">
                                      <p:cBhvr>
                                        <p:cTn id="15" dur="500" fill="hold"/>
                                        <p:tgtEl>
                                          <p:spTgt spid="19471">
                                            <p:txEl>
                                              <p:pRg st="1" end="1"/>
                                            </p:txEl>
                                          </p:spTgt>
                                        </p:tgtEl>
                                        <p:attrNameLst>
                                          <p:attrName>ppt_y</p:attrName>
                                        </p:attrNameLst>
                                      </p:cBhvr>
                                      <p:tavLst>
                                        <p:tav tm="0">
                                          <p:val>
                                            <p:strVal val="#ppt_y-#ppt_h/2"/>
                                          </p:val>
                                        </p:tav>
                                        <p:tav tm="100000">
                                          <p:val>
                                            <p:strVal val="#ppt_y"/>
                                          </p:val>
                                        </p:tav>
                                      </p:tavLst>
                                    </p:anim>
                                    <p:anim calcmode="lin" valueType="num">
                                      <p:cBhvr>
                                        <p:cTn id="16" dur="500" fill="hold"/>
                                        <p:tgtEl>
                                          <p:spTgt spid="19471">
                                            <p:txEl>
                                              <p:pRg st="1" end="1"/>
                                            </p:txEl>
                                          </p:spTgt>
                                        </p:tgtEl>
                                        <p:attrNameLst>
                                          <p:attrName>ppt_w</p:attrName>
                                        </p:attrNameLst>
                                      </p:cBhvr>
                                      <p:tavLst>
                                        <p:tav tm="0">
                                          <p:val>
                                            <p:strVal val="#ppt_w"/>
                                          </p:val>
                                        </p:tav>
                                        <p:tav tm="100000">
                                          <p:val>
                                            <p:strVal val="#ppt_w"/>
                                          </p:val>
                                        </p:tav>
                                      </p:tavLst>
                                    </p:anim>
                                    <p:anim calcmode="lin" valueType="num">
                                      <p:cBhvr>
                                        <p:cTn id="17" dur="500" fill="hold"/>
                                        <p:tgtEl>
                                          <p:spTgt spid="19471">
                                            <p:txEl>
                                              <p:pRg st="1" end="1"/>
                                            </p:txEl>
                                          </p:spTgt>
                                        </p:tgtEl>
                                        <p:attrNameLst>
                                          <p:attrName>ppt_h</p:attrName>
                                        </p:attrNameLst>
                                      </p:cBhvr>
                                      <p:tavLst>
                                        <p:tav tm="0">
                                          <p:val>
                                            <p:fltVal val="0"/>
                                          </p:val>
                                        </p:tav>
                                        <p:tav tm="100000">
                                          <p:val>
                                            <p:strVal val="#ppt_h"/>
                                          </p:val>
                                        </p:tav>
                                      </p:tavLst>
                                    </p:anim>
                                  </p:childTnLst>
                                </p:cTn>
                              </p:par>
                            </p:childTnLst>
                          </p:cTn>
                        </p:par>
                        <p:par>
                          <p:cTn id="18" fill="hold" nodeType="afterGroup">
                            <p:stCondLst>
                              <p:cond delay="1000"/>
                            </p:stCondLst>
                            <p:childTnLst>
                              <p:par>
                                <p:cTn id="19" presetID="17" presetClass="entr" presetSubtype="1" fill="hold" grpId="0" nodeType="afterEffect">
                                  <p:stCondLst>
                                    <p:cond delay="0"/>
                                  </p:stCondLst>
                                  <p:childTnLst>
                                    <p:set>
                                      <p:cBhvr>
                                        <p:cTn id="20" dur="1" fill="hold">
                                          <p:stCondLst>
                                            <p:cond delay="0"/>
                                          </p:stCondLst>
                                        </p:cTn>
                                        <p:tgtEl>
                                          <p:spTgt spid="19471">
                                            <p:txEl>
                                              <p:pRg st="2" end="2"/>
                                            </p:txEl>
                                          </p:spTgt>
                                        </p:tgtEl>
                                        <p:attrNameLst>
                                          <p:attrName>style.visibility</p:attrName>
                                        </p:attrNameLst>
                                      </p:cBhvr>
                                      <p:to>
                                        <p:strVal val="visible"/>
                                      </p:to>
                                    </p:set>
                                    <p:anim calcmode="lin" valueType="num">
                                      <p:cBhvr>
                                        <p:cTn id="21" dur="500" fill="hold"/>
                                        <p:tgtEl>
                                          <p:spTgt spid="19471">
                                            <p:txEl>
                                              <p:pRg st="2" end="2"/>
                                            </p:txEl>
                                          </p:spTgt>
                                        </p:tgtEl>
                                        <p:attrNameLst>
                                          <p:attrName>ppt_x</p:attrName>
                                        </p:attrNameLst>
                                      </p:cBhvr>
                                      <p:tavLst>
                                        <p:tav tm="0">
                                          <p:val>
                                            <p:strVal val="#ppt_x"/>
                                          </p:val>
                                        </p:tav>
                                        <p:tav tm="100000">
                                          <p:val>
                                            <p:strVal val="#ppt_x"/>
                                          </p:val>
                                        </p:tav>
                                      </p:tavLst>
                                    </p:anim>
                                    <p:anim calcmode="lin" valueType="num">
                                      <p:cBhvr>
                                        <p:cTn id="22" dur="500" fill="hold"/>
                                        <p:tgtEl>
                                          <p:spTgt spid="19471">
                                            <p:txEl>
                                              <p:pRg st="2" end="2"/>
                                            </p:txEl>
                                          </p:spTgt>
                                        </p:tgtEl>
                                        <p:attrNameLst>
                                          <p:attrName>ppt_y</p:attrName>
                                        </p:attrNameLst>
                                      </p:cBhvr>
                                      <p:tavLst>
                                        <p:tav tm="0">
                                          <p:val>
                                            <p:strVal val="#ppt_y-#ppt_h/2"/>
                                          </p:val>
                                        </p:tav>
                                        <p:tav tm="100000">
                                          <p:val>
                                            <p:strVal val="#ppt_y"/>
                                          </p:val>
                                        </p:tav>
                                      </p:tavLst>
                                    </p:anim>
                                    <p:anim calcmode="lin" valueType="num">
                                      <p:cBhvr>
                                        <p:cTn id="23" dur="500" fill="hold"/>
                                        <p:tgtEl>
                                          <p:spTgt spid="19471">
                                            <p:txEl>
                                              <p:pRg st="2" end="2"/>
                                            </p:txEl>
                                          </p:spTgt>
                                        </p:tgtEl>
                                        <p:attrNameLst>
                                          <p:attrName>ppt_w</p:attrName>
                                        </p:attrNameLst>
                                      </p:cBhvr>
                                      <p:tavLst>
                                        <p:tav tm="0">
                                          <p:val>
                                            <p:strVal val="#ppt_w"/>
                                          </p:val>
                                        </p:tav>
                                        <p:tav tm="100000">
                                          <p:val>
                                            <p:strVal val="#ppt_w"/>
                                          </p:val>
                                        </p:tav>
                                      </p:tavLst>
                                    </p:anim>
                                    <p:anim calcmode="lin" valueType="num">
                                      <p:cBhvr>
                                        <p:cTn id="24" dur="500" fill="hold"/>
                                        <p:tgtEl>
                                          <p:spTgt spid="19471">
                                            <p:txEl>
                                              <p:pRg st="2" end="2"/>
                                            </p:txEl>
                                          </p:spTgt>
                                        </p:tgtEl>
                                        <p:attrNameLst>
                                          <p:attrName>ppt_h</p:attrName>
                                        </p:attrNameLst>
                                      </p:cBhvr>
                                      <p:tavLst>
                                        <p:tav tm="0">
                                          <p:val>
                                            <p:fltVal val="0"/>
                                          </p:val>
                                        </p:tav>
                                        <p:tav tm="100000">
                                          <p:val>
                                            <p:strVal val="#ppt_h"/>
                                          </p:val>
                                        </p:tav>
                                      </p:tavLst>
                                    </p:anim>
                                  </p:childTnLst>
                                </p:cTn>
                              </p:par>
                            </p:childTnLst>
                          </p:cTn>
                        </p:par>
                        <p:par>
                          <p:cTn id="25" fill="hold" nodeType="afterGroup">
                            <p:stCondLst>
                              <p:cond delay="1500"/>
                            </p:stCondLst>
                            <p:childTnLst>
                              <p:par>
                                <p:cTn id="26" presetID="17" presetClass="entr" presetSubtype="1" fill="hold" grpId="0" nodeType="afterEffect">
                                  <p:stCondLst>
                                    <p:cond delay="0"/>
                                  </p:stCondLst>
                                  <p:childTnLst>
                                    <p:set>
                                      <p:cBhvr>
                                        <p:cTn id="27" dur="1" fill="hold">
                                          <p:stCondLst>
                                            <p:cond delay="0"/>
                                          </p:stCondLst>
                                        </p:cTn>
                                        <p:tgtEl>
                                          <p:spTgt spid="19471">
                                            <p:txEl>
                                              <p:pRg st="3" end="3"/>
                                            </p:txEl>
                                          </p:spTgt>
                                        </p:tgtEl>
                                        <p:attrNameLst>
                                          <p:attrName>style.visibility</p:attrName>
                                        </p:attrNameLst>
                                      </p:cBhvr>
                                      <p:to>
                                        <p:strVal val="visible"/>
                                      </p:to>
                                    </p:set>
                                    <p:anim calcmode="lin" valueType="num">
                                      <p:cBhvr>
                                        <p:cTn id="28" dur="500" fill="hold"/>
                                        <p:tgtEl>
                                          <p:spTgt spid="19471">
                                            <p:txEl>
                                              <p:pRg st="3" end="3"/>
                                            </p:txEl>
                                          </p:spTgt>
                                        </p:tgtEl>
                                        <p:attrNameLst>
                                          <p:attrName>ppt_x</p:attrName>
                                        </p:attrNameLst>
                                      </p:cBhvr>
                                      <p:tavLst>
                                        <p:tav tm="0">
                                          <p:val>
                                            <p:strVal val="#ppt_x"/>
                                          </p:val>
                                        </p:tav>
                                        <p:tav tm="100000">
                                          <p:val>
                                            <p:strVal val="#ppt_x"/>
                                          </p:val>
                                        </p:tav>
                                      </p:tavLst>
                                    </p:anim>
                                    <p:anim calcmode="lin" valueType="num">
                                      <p:cBhvr>
                                        <p:cTn id="29" dur="500" fill="hold"/>
                                        <p:tgtEl>
                                          <p:spTgt spid="19471">
                                            <p:txEl>
                                              <p:pRg st="3" end="3"/>
                                            </p:txEl>
                                          </p:spTgt>
                                        </p:tgtEl>
                                        <p:attrNameLst>
                                          <p:attrName>ppt_y</p:attrName>
                                        </p:attrNameLst>
                                      </p:cBhvr>
                                      <p:tavLst>
                                        <p:tav tm="0">
                                          <p:val>
                                            <p:strVal val="#ppt_y-#ppt_h/2"/>
                                          </p:val>
                                        </p:tav>
                                        <p:tav tm="100000">
                                          <p:val>
                                            <p:strVal val="#ppt_y"/>
                                          </p:val>
                                        </p:tav>
                                      </p:tavLst>
                                    </p:anim>
                                    <p:anim calcmode="lin" valueType="num">
                                      <p:cBhvr>
                                        <p:cTn id="30" dur="500" fill="hold"/>
                                        <p:tgtEl>
                                          <p:spTgt spid="19471">
                                            <p:txEl>
                                              <p:pRg st="3" end="3"/>
                                            </p:txEl>
                                          </p:spTgt>
                                        </p:tgtEl>
                                        <p:attrNameLst>
                                          <p:attrName>ppt_w</p:attrName>
                                        </p:attrNameLst>
                                      </p:cBhvr>
                                      <p:tavLst>
                                        <p:tav tm="0">
                                          <p:val>
                                            <p:strVal val="#ppt_w"/>
                                          </p:val>
                                        </p:tav>
                                        <p:tav tm="100000">
                                          <p:val>
                                            <p:strVal val="#ppt_w"/>
                                          </p:val>
                                        </p:tav>
                                      </p:tavLst>
                                    </p:anim>
                                    <p:anim calcmode="lin" valueType="num">
                                      <p:cBhvr>
                                        <p:cTn id="31" dur="500" fill="hold"/>
                                        <p:tgtEl>
                                          <p:spTgt spid="19471">
                                            <p:txEl>
                                              <p:pRg st="3" end="3"/>
                                            </p:txEl>
                                          </p:spTgt>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471" grpId="0" build="p" autoUpdateAnimBg="0" advAuto="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1986" name="Group 4"/>
          <p:cNvGrpSpPr>
            <a:grpSpLocks/>
          </p:cNvGrpSpPr>
          <p:nvPr/>
        </p:nvGrpSpPr>
        <p:grpSpPr bwMode="auto">
          <a:xfrm>
            <a:off x="914400" y="1600200"/>
            <a:ext cx="2895600" cy="647700"/>
            <a:chOff x="384" y="1248"/>
            <a:chExt cx="1824" cy="408"/>
          </a:xfrm>
        </p:grpSpPr>
        <p:grpSp>
          <p:nvGrpSpPr>
            <p:cNvPr id="41991" name="Group 5"/>
            <p:cNvGrpSpPr>
              <a:grpSpLocks/>
            </p:cNvGrpSpPr>
            <p:nvPr/>
          </p:nvGrpSpPr>
          <p:grpSpPr bwMode="auto">
            <a:xfrm>
              <a:off x="384" y="1248"/>
              <a:ext cx="360" cy="408"/>
              <a:chOff x="3681" y="3579"/>
              <a:chExt cx="360" cy="408"/>
            </a:xfrm>
          </p:grpSpPr>
          <p:pic>
            <p:nvPicPr>
              <p:cNvPr id="41993" name="Picture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81" y="3579"/>
                <a:ext cx="360" cy="408"/>
              </a:xfrm>
              <a:prstGeom prst="rect">
                <a:avLst/>
              </a:prstGeom>
              <a:noFill/>
              <a:ln>
                <a:noFill/>
              </a:ln>
              <a:effectLst/>
              <a:extLst>
                <a:ext uri="{909E8E84-426E-40DD-AFC4-6F175D3DCCD1}">
                  <a14:hiddenFill xmlns:a14="http://schemas.microsoft.com/office/drawing/2010/main">
                    <a:gradFill rotWithShape="0">
                      <a:gsLst>
                        <a:gs pos="0">
                          <a:schemeClr val="accent2"/>
                        </a:gs>
                        <a:gs pos="100000">
                          <a:schemeClr val="accent1"/>
                        </a:gs>
                      </a:gsLst>
                      <a:path path="rect">
                        <a:fillToRect r="100000" b="100000"/>
                      </a:path>
                    </a:gra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1687" name="Text Box 7"/>
              <p:cNvSpPr txBox="1">
                <a:spLocks noChangeArrowheads="1"/>
              </p:cNvSpPr>
              <p:nvPr/>
            </p:nvSpPr>
            <p:spPr bwMode="auto">
              <a:xfrm>
                <a:off x="3744" y="3600"/>
                <a:ext cx="253" cy="288"/>
              </a:xfrm>
              <a:prstGeom prst="rect">
                <a:avLst/>
              </a:prstGeom>
              <a:noFill/>
              <a:ln>
                <a:noFill/>
              </a:ln>
              <a:effectLst/>
              <a:extLst>
                <a:ext uri="{909E8E84-426E-40DD-AFC4-6F175D3DCCD1}">
                  <a14:hiddenFill xmlns:a14="http://schemas.microsoft.com/office/drawing/2010/main">
                    <a:gradFill rotWithShape="0">
                      <a:gsLst>
                        <a:gs pos="0">
                          <a:schemeClr val="accent2"/>
                        </a:gs>
                        <a:gs pos="100000">
                          <a:schemeClr val="accent1"/>
                        </a:gs>
                      </a:gsLst>
                      <a:path path="rect">
                        <a:fillToRect r="100000" b="100000"/>
                      </a:path>
                    </a:gra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ctr" eaLnBrk="0" hangingPunct="0">
                  <a:spcBef>
                    <a:spcPct val="50000"/>
                  </a:spcBef>
                  <a:defRPr/>
                </a:pPr>
                <a:r>
                  <a:rPr lang="en-US" b="1">
                    <a:solidFill>
                      <a:schemeClr val="bg1"/>
                    </a:solidFill>
                    <a:effectLst>
                      <a:outerShdw blurRad="38100" dist="38100" dir="2700000" algn="tl">
                        <a:srgbClr val="C0C0C0"/>
                      </a:outerShdw>
                    </a:effectLst>
                  </a:rPr>
                  <a:t>2</a:t>
                </a:r>
                <a:endParaRPr lang="en-US"/>
              </a:p>
            </p:txBody>
          </p:sp>
        </p:grpSp>
        <p:sp>
          <p:nvSpPr>
            <p:cNvPr id="41992" name="Text Box 8"/>
            <p:cNvSpPr txBox="1">
              <a:spLocks noChangeArrowheads="1"/>
            </p:cNvSpPr>
            <p:nvPr/>
          </p:nvSpPr>
          <p:spPr bwMode="auto">
            <a:xfrm>
              <a:off x="793" y="1278"/>
              <a:ext cx="1415" cy="288"/>
            </a:xfrm>
            <a:prstGeom prst="rect">
              <a:avLst/>
            </a:prstGeom>
            <a:noFill/>
            <a:ln>
              <a:noFill/>
            </a:ln>
            <a:effectLst/>
            <a:extLst>
              <a:ext uri="{909E8E84-426E-40DD-AFC4-6F175D3DCCD1}">
                <a14:hiddenFill xmlns:a14="http://schemas.microsoft.com/office/drawing/2010/main">
                  <a:gradFill rotWithShape="0">
                    <a:gsLst>
                      <a:gs pos="0">
                        <a:schemeClr val="accent2"/>
                      </a:gs>
                      <a:gs pos="100000">
                        <a:schemeClr val="accent1"/>
                      </a:gs>
                    </a:gsLst>
                    <a:path path="rect">
                      <a:fillToRect r="100000" b="100000"/>
                    </a:path>
                  </a:gra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eaLnBrk="0" hangingPunct="0">
                <a:defRPr sz="2400">
                  <a:solidFill>
                    <a:schemeClr val="tx1"/>
                  </a:solidFill>
                  <a:latin typeface="Verdana" pitchFamily="34" charset="0"/>
                </a:defRPr>
              </a:lvl1pPr>
              <a:lvl2pPr marL="742950" indent="-285750" eaLnBrk="0" hangingPunct="0">
                <a:defRPr sz="2400">
                  <a:solidFill>
                    <a:schemeClr val="tx1"/>
                  </a:solidFill>
                  <a:latin typeface="Verdana" pitchFamily="34" charset="0"/>
                </a:defRPr>
              </a:lvl2pPr>
              <a:lvl3pPr marL="1143000" indent="-228600" eaLnBrk="0" hangingPunct="0">
                <a:defRPr sz="2400">
                  <a:solidFill>
                    <a:schemeClr val="tx1"/>
                  </a:solidFill>
                  <a:latin typeface="Verdana" pitchFamily="34" charset="0"/>
                </a:defRPr>
              </a:lvl3pPr>
              <a:lvl4pPr marL="1600200" indent="-228600" eaLnBrk="0" hangingPunct="0">
                <a:defRPr sz="2400">
                  <a:solidFill>
                    <a:schemeClr val="tx1"/>
                  </a:solidFill>
                  <a:latin typeface="Verdana" pitchFamily="34" charset="0"/>
                </a:defRPr>
              </a:lvl4pPr>
              <a:lvl5pPr marL="2057400" indent="-228600" eaLnBrk="0" hangingPunct="0">
                <a:defRPr sz="2400">
                  <a:solidFill>
                    <a:schemeClr val="tx1"/>
                  </a:solidFill>
                  <a:latin typeface="Verdana" pitchFamily="34" charset="0"/>
                </a:defRPr>
              </a:lvl5pPr>
              <a:lvl6pPr marL="2514600" indent="-228600" eaLnBrk="0" fontAlgn="base" hangingPunct="0">
                <a:spcBef>
                  <a:spcPct val="0"/>
                </a:spcBef>
                <a:spcAft>
                  <a:spcPct val="0"/>
                </a:spcAft>
                <a:defRPr sz="2400">
                  <a:solidFill>
                    <a:schemeClr val="tx1"/>
                  </a:solidFill>
                  <a:latin typeface="Verdana" pitchFamily="34" charset="0"/>
                </a:defRPr>
              </a:lvl6pPr>
              <a:lvl7pPr marL="2971800" indent="-228600" eaLnBrk="0" fontAlgn="base" hangingPunct="0">
                <a:spcBef>
                  <a:spcPct val="0"/>
                </a:spcBef>
                <a:spcAft>
                  <a:spcPct val="0"/>
                </a:spcAft>
                <a:defRPr sz="2400">
                  <a:solidFill>
                    <a:schemeClr val="tx1"/>
                  </a:solidFill>
                  <a:latin typeface="Verdana" pitchFamily="34" charset="0"/>
                </a:defRPr>
              </a:lvl7pPr>
              <a:lvl8pPr marL="3429000" indent="-228600" eaLnBrk="0" fontAlgn="base" hangingPunct="0">
                <a:spcBef>
                  <a:spcPct val="0"/>
                </a:spcBef>
                <a:spcAft>
                  <a:spcPct val="0"/>
                </a:spcAft>
                <a:defRPr sz="2400">
                  <a:solidFill>
                    <a:schemeClr val="tx1"/>
                  </a:solidFill>
                  <a:latin typeface="Verdana" pitchFamily="34" charset="0"/>
                </a:defRPr>
              </a:lvl8pPr>
              <a:lvl9pPr marL="3886200" indent="-228600" eaLnBrk="0" fontAlgn="base" hangingPunct="0">
                <a:spcBef>
                  <a:spcPct val="0"/>
                </a:spcBef>
                <a:spcAft>
                  <a:spcPct val="0"/>
                </a:spcAft>
                <a:defRPr sz="2400">
                  <a:solidFill>
                    <a:schemeClr val="tx1"/>
                  </a:solidFill>
                  <a:latin typeface="Verdana" pitchFamily="34" charset="0"/>
                </a:defRPr>
              </a:lvl9pPr>
            </a:lstStyle>
            <a:p>
              <a:pPr algn="ctr">
                <a:spcBef>
                  <a:spcPct val="50000"/>
                </a:spcBef>
              </a:pPr>
              <a:r>
                <a:rPr lang="en-US" altLang="en-US" b="1"/>
                <a:t>Make a Plan</a:t>
              </a:r>
              <a:endParaRPr lang="en-US" altLang="en-US"/>
            </a:p>
          </p:txBody>
        </p:sp>
      </p:grpSp>
      <p:sp>
        <p:nvSpPr>
          <p:cNvPr id="41987" name="Text Box 11"/>
          <p:cNvSpPr txBox="1">
            <a:spLocks noChangeArrowheads="1"/>
          </p:cNvSpPr>
          <p:nvPr/>
        </p:nvSpPr>
        <p:spPr bwMode="auto">
          <a:xfrm>
            <a:off x="0" y="838200"/>
            <a:ext cx="9144000" cy="457200"/>
          </a:xfrm>
          <a:prstGeom prst="rect">
            <a:avLst/>
          </a:prstGeom>
          <a:noFill/>
          <a:ln>
            <a:noFill/>
          </a:ln>
          <a:effectLst/>
          <a:extLst>
            <a:ext uri="{909E8E84-426E-40DD-AFC4-6F175D3DCCD1}">
              <a14:hiddenFill xmlns:a14="http://schemas.microsoft.com/office/drawing/2010/main">
                <a:gradFill rotWithShape="0">
                  <a:gsLst>
                    <a:gs pos="0">
                      <a:schemeClr val="accent2"/>
                    </a:gs>
                    <a:gs pos="100000">
                      <a:schemeClr val="accent1"/>
                    </a:gs>
                  </a:gsLst>
                  <a:path path="rect">
                    <a:fillToRect r="100000" b="100000"/>
                  </a:path>
                </a:gra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eaLnBrk="0" hangingPunct="0">
              <a:defRPr sz="2400">
                <a:solidFill>
                  <a:schemeClr val="tx1"/>
                </a:solidFill>
                <a:latin typeface="Verdana" pitchFamily="34" charset="0"/>
              </a:defRPr>
            </a:lvl1pPr>
            <a:lvl2pPr marL="742950" indent="-285750" eaLnBrk="0" hangingPunct="0">
              <a:defRPr sz="2400">
                <a:solidFill>
                  <a:schemeClr val="tx1"/>
                </a:solidFill>
                <a:latin typeface="Verdana" pitchFamily="34" charset="0"/>
              </a:defRPr>
            </a:lvl2pPr>
            <a:lvl3pPr marL="1143000" indent="-228600" eaLnBrk="0" hangingPunct="0">
              <a:defRPr sz="2400">
                <a:solidFill>
                  <a:schemeClr val="tx1"/>
                </a:solidFill>
                <a:latin typeface="Verdana" pitchFamily="34" charset="0"/>
              </a:defRPr>
            </a:lvl3pPr>
            <a:lvl4pPr marL="1600200" indent="-228600" eaLnBrk="0" hangingPunct="0">
              <a:defRPr sz="2400">
                <a:solidFill>
                  <a:schemeClr val="tx1"/>
                </a:solidFill>
                <a:latin typeface="Verdana" pitchFamily="34" charset="0"/>
              </a:defRPr>
            </a:lvl4pPr>
            <a:lvl5pPr marL="2057400" indent="-228600" eaLnBrk="0" hangingPunct="0">
              <a:defRPr sz="2400">
                <a:solidFill>
                  <a:schemeClr val="tx1"/>
                </a:solidFill>
                <a:latin typeface="Verdana" pitchFamily="34" charset="0"/>
              </a:defRPr>
            </a:lvl5pPr>
            <a:lvl6pPr marL="2514600" indent="-228600" eaLnBrk="0" fontAlgn="base" hangingPunct="0">
              <a:spcBef>
                <a:spcPct val="0"/>
              </a:spcBef>
              <a:spcAft>
                <a:spcPct val="0"/>
              </a:spcAft>
              <a:defRPr sz="2400">
                <a:solidFill>
                  <a:schemeClr val="tx1"/>
                </a:solidFill>
                <a:latin typeface="Verdana" pitchFamily="34" charset="0"/>
              </a:defRPr>
            </a:lvl6pPr>
            <a:lvl7pPr marL="2971800" indent="-228600" eaLnBrk="0" fontAlgn="base" hangingPunct="0">
              <a:spcBef>
                <a:spcPct val="0"/>
              </a:spcBef>
              <a:spcAft>
                <a:spcPct val="0"/>
              </a:spcAft>
              <a:defRPr sz="2400">
                <a:solidFill>
                  <a:schemeClr val="tx1"/>
                </a:solidFill>
                <a:latin typeface="Verdana" pitchFamily="34" charset="0"/>
              </a:defRPr>
            </a:lvl7pPr>
            <a:lvl8pPr marL="3429000" indent="-228600" eaLnBrk="0" fontAlgn="base" hangingPunct="0">
              <a:spcBef>
                <a:spcPct val="0"/>
              </a:spcBef>
              <a:spcAft>
                <a:spcPct val="0"/>
              </a:spcAft>
              <a:defRPr sz="2400">
                <a:solidFill>
                  <a:schemeClr val="tx1"/>
                </a:solidFill>
                <a:latin typeface="Verdana" pitchFamily="34" charset="0"/>
              </a:defRPr>
            </a:lvl8pPr>
            <a:lvl9pPr marL="3886200" indent="-228600" eaLnBrk="0" fontAlgn="base" hangingPunct="0">
              <a:spcBef>
                <a:spcPct val="0"/>
              </a:spcBef>
              <a:spcAft>
                <a:spcPct val="0"/>
              </a:spcAft>
              <a:defRPr sz="2400">
                <a:solidFill>
                  <a:schemeClr val="tx1"/>
                </a:solidFill>
                <a:latin typeface="Verdana" pitchFamily="34" charset="0"/>
              </a:defRPr>
            </a:lvl9pPr>
          </a:lstStyle>
          <a:p>
            <a:pPr algn="ctr">
              <a:spcBef>
                <a:spcPct val="50000"/>
              </a:spcBef>
            </a:pPr>
            <a:r>
              <a:rPr lang="en-US" altLang="en-US">
                <a:solidFill>
                  <a:srgbClr val="006699"/>
                </a:solidFill>
                <a:latin typeface="Arial Black" pitchFamily="34" charset="0"/>
              </a:rPr>
              <a:t>Example 5 Continued</a:t>
            </a:r>
            <a:endParaRPr lang="en-US" altLang="en-US" i="1">
              <a:solidFill>
                <a:srgbClr val="990099"/>
              </a:solidFill>
              <a:latin typeface="Arial Black" pitchFamily="34" charset="0"/>
            </a:endParaRPr>
          </a:p>
        </p:txBody>
      </p:sp>
      <p:grpSp>
        <p:nvGrpSpPr>
          <p:cNvPr id="71695" name="Group 15"/>
          <p:cNvGrpSpPr>
            <a:grpSpLocks/>
          </p:cNvGrpSpPr>
          <p:nvPr/>
        </p:nvGrpSpPr>
        <p:grpSpPr bwMode="auto">
          <a:xfrm>
            <a:off x="914400" y="2438400"/>
            <a:ext cx="7924800" cy="1552575"/>
            <a:chOff x="576" y="1536"/>
            <a:chExt cx="4992" cy="978"/>
          </a:xfrm>
        </p:grpSpPr>
        <p:sp>
          <p:nvSpPr>
            <p:cNvPr id="41989" name="Rectangle 9"/>
            <p:cNvSpPr>
              <a:spLocks noChangeArrowheads="1"/>
            </p:cNvSpPr>
            <p:nvPr/>
          </p:nvSpPr>
          <p:spPr bwMode="auto">
            <a:xfrm>
              <a:off x="576" y="1536"/>
              <a:ext cx="4992" cy="9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Verdana" pitchFamily="34" charset="0"/>
                </a:defRPr>
              </a:lvl1pPr>
              <a:lvl2pPr marL="742950" indent="-285750" eaLnBrk="0" hangingPunct="0">
                <a:defRPr sz="2400">
                  <a:solidFill>
                    <a:schemeClr val="tx1"/>
                  </a:solidFill>
                  <a:latin typeface="Verdana" pitchFamily="34" charset="0"/>
                </a:defRPr>
              </a:lvl2pPr>
              <a:lvl3pPr marL="1143000" indent="-228600" eaLnBrk="0" hangingPunct="0">
                <a:defRPr sz="2400">
                  <a:solidFill>
                    <a:schemeClr val="tx1"/>
                  </a:solidFill>
                  <a:latin typeface="Verdana" pitchFamily="34" charset="0"/>
                </a:defRPr>
              </a:lvl3pPr>
              <a:lvl4pPr marL="1600200" indent="-228600" eaLnBrk="0" hangingPunct="0">
                <a:defRPr sz="2400">
                  <a:solidFill>
                    <a:schemeClr val="tx1"/>
                  </a:solidFill>
                  <a:latin typeface="Verdana" pitchFamily="34" charset="0"/>
                </a:defRPr>
              </a:lvl4pPr>
              <a:lvl5pPr marL="2057400" indent="-228600" eaLnBrk="0" hangingPunct="0">
                <a:defRPr sz="2400">
                  <a:solidFill>
                    <a:schemeClr val="tx1"/>
                  </a:solidFill>
                  <a:latin typeface="Verdana" pitchFamily="34" charset="0"/>
                </a:defRPr>
              </a:lvl5pPr>
              <a:lvl6pPr marL="2514600" indent="-228600" eaLnBrk="0" fontAlgn="base" hangingPunct="0">
                <a:spcBef>
                  <a:spcPct val="0"/>
                </a:spcBef>
                <a:spcAft>
                  <a:spcPct val="0"/>
                </a:spcAft>
                <a:defRPr sz="2400">
                  <a:solidFill>
                    <a:schemeClr val="tx1"/>
                  </a:solidFill>
                  <a:latin typeface="Verdana" pitchFamily="34" charset="0"/>
                </a:defRPr>
              </a:lvl6pPr>
              <a:lvl7pPr marL="2971800" indent="-228600" eaLnBrk="0" fontAlgn="base" hangingPunct="0">
                <a:spcBef>
                  <a:spcPct val="0"/>
                </a:spcBef>
                <a:spcAft>
                  <a:spcPct val="0"/>
                </a:spcAft>
                <a:defRPr sz="2400">
                  <a:solidFill>
                    <a:schemeClr val="tx1"/>
                  </a:solidFill>
                  <a:latin typeface="Verdana" pitchFamily="34" charset="0"/>
                </a:defRPr>
              </a:lvl7pPr>
              <a:lvl8pPr marL="3429000" indent="-228600" eaLnBrk="0" fontAlgn="base" hangingPunct="0">
                <a:spcBef>
                  <a:spcPct val="0"/>
                </a:spcBef>
                <a:spcAft>
                  <a:spcPct val="0"/>
                </a:spcAft>
                <a:defRPr sz="2400">
                  <a:solidFill>
                    <a:schemeClr val="tx1"/>
                  </a:solidFill>
                  <a:latin typeface="Verdana" pitchFamily="34" charset="0"/>
                </a:defRPr>
              </a:lvl8pPr>
              <a:lvl9pPr marL="3886200" indent="-228600" eaLnBrk="0" fontAlgn="base" hangingPunct="0">
                <a:spcBef>
                  <a:spcPct val="0"/>
                </a:spcBef>
                <a:spcAft>
                  <a:spcPct val="0"/>
                </a:spcAft>
                <a:defRPr sz="2400">
                  <a:solidFill>
                    <a:schemeClr val="tx1"/>
                  </a:solidFill>
                  <a:latin typeface="Verdana" pitchFamily="34" charset="0"/>
                </a:defRPr>
              </a:lvl9pPr>
            </a:lstStyle>
            <a:p>
              <a:pPr eaLnBrk="1" hangingPunct="1"/>
              <a:r>
                <a:rPr lang="en-US" altLang="en-US"/>
                <a:t>     is the hypotenuse. You are given </a:t>
              </a:r>
              <a:r>
                <a:rPr lang="en-US" altLang="en-US" i="1"/>
                <a:t>BC</a:t>
              </a:r>
              <a:r>
                <a:rPr lang="en-US" altLang="en-US"/>
                <a:t>, which is the leg opposite </a:t>
              </a:r>
              <a:r>
                <a:rPr lang="en-US" altLang="en-US">
                  <a:sym typeface="Symbol" pitchFamily="18" charset="2"/>
                </a:rPr>
                <a:t></a:t>
              </a:r>
              <a:r>
                <a:rPr lang="en-US" altLang="en-US" i="1"/>
                <a:t>A</a:t>
              </a:r>
              <a:r>
                <a:rPr lang="en-US" altLang="en-US"/>
                <a:t>. Since the opposite and hypotenuse are involved, write an equation using the sine ratio.</a:t>
              </a:r>
            </a:p>
          </p:txBody>
        </p:sp>
        <p:pic>
          <p:nvPicPr>
            <p:cNvPr id="41990" name="Picture 14" descr="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4" y="1548"/>
              <a:ext cx="276" cy="2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16" fill="hold" nodeType="clickEffect">
                                  <p:stCondLst>
                                    <p:cond delay="0"/>
                                  </p:stCondLst>
                                  <p:childTnLst>
                                    <p:set>
                                      <p:cBhvr>
                                        <p:cTn id="6" dur="1" fill="hold">
                                          <p:stCondLst>
                                            <p:cond delay="0"/>
                                          </p:stCondLst>
                                        </p:cTn>
                                        <p:tgtEl>
                                          <p:spTgt spid="71695"/>
                                        </p:tgtEl>
                                        <p:attrNameLst>
                                          <p:attrName>style.visibility</p:attrName>
                                        </p:attrNameLst>
                                      </p:cBhvr>
                                      <p:to>
                                        <p:strVal val="visible"/>
                                      </p:to>
                                    </p:set>
                                    <p:animEffect transition="in" filter="box(in)">
                                      <p:cBhvr>
                                        <p:cTn id="7" dur="500"/>
                                        <p:tgtEl>
                                          <p:spTgt spid="7169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3010" name="Group 4"/>
          <p:cNvGrpSpPr>
            <a:grpSpLocks/>
          </p:cNvGrpSpPr>
          <p:nvPr/>
        </p:nvGrpSpPr>
        <p:grpSpPr bwMode="auto">
          <a:xfrm>
            <a:off x="762000" y="1600200"/>
            <a:ext cx="1857375" cy="704850"/>
            <a:chOff x="288" y="996"/>
            <a:chExt cx="1170" cy="444"/>
          </a:xfrm>
        </p:grpSpPr>
        <p:sp>
          <p:nvSpPr>
            <p:cNvPr id="43020" name="Text Box 5"/>
            <p:cNvSpPr txBox="1">
              <a:spLocks noChangeArrowheads="1"/>
            </p:cNvSpPr>
            <p:nvPr/>
          </p:nvSpPr>
          <p:spPr bwMode="auto">
            <a:xfrm>
              <a:off x="755" y="1074"/>
              <a:ext cx="703" cy="288"/>
            </a:xfrm>
            <a:prstGeom prst="rect">
              <a:avLst/>
            </a:prstGeom>
            <a:noFill/>
            <a:ln>
              <a:noFill/>
            </a:ln>
            <a:effectLst/>
            <a:extLst>
              <a:ext uri="{909E8E84-426E-40DD-AFC4-6F175D3DCCD1}">
                <a14:hiddenFill xmlns:a14="http://schemas.microsoft.com/office/drawing/2010/main">
                  <a:gradFill rotWithShape="0">
                    <a:gsLst>
                      <a:gs pos="0">
                        <a:schemeClr val="accent2"/>
                      </a:gs>
                      <a:gs pos="100000">
                        <a:schemeClr val="accent1"/>
                      </a:gs>
                    </a:gsLst>
                    <a:path path="rect">
                      <a:fillToRect r="100000" b="100000"/>
                    </a:path>
                  </a:gra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eaLnBrk="0" hangingPunct="0">
                <a:defRPr sz="2400">
                  <a:solidFill>
                    <a:schemeClr val="tx1"/>
                  </a:solidFill>
                  <a:latin typeface="Verdana" pitchFamily="34" charset="0"/>
                </a:defRPr>
              </a:lvl1pPr>
              <a:lvl2pPr marL="742950" indent="-285750" eaLnBrk="0" hangingPunct="0">
                <a:defRPr sz="2400">
                  <a:solidFill>
                    <a:schemeClr val="tx1"/>
                  </a:solidFill>
                  <a:latin typeface="Verdana" pitchFamily="34" charset="0"/>
                </a:defRPr>
              </a:lvl2pPr>
              <a:lvl3pPr marL="1143000" indent="-228600" eaLnBrk="0" hangingPunct="0">
                <a:defRPr sz="2400">
                  <a:solidFill>
                    <a:schemeClr val="tx1"/>
                  </a:solidFill>
                  <a:latin typeface="Verdana" pitchFamily="34" charset="0"/>
                </a:defRPr>
              </a:lvl3pPr>
              <a:lvl4pPr marL="1600200" indent="-228600" eaLnBrk="0" hangingPunct="0">
                <a:defRPr sz="2400">
                  <a:solidFill>
                    <a:schemeClr val="tx1"/>
                  </a:solidFill>
                  <a:latin typeface="Verdana" pitchFamily="34" charset="0"/>
                </a:defRPr>
              </a:lvl4pPr>
              <a:lvl5pPr marL="2057400" indent="-228600" eaLnBrk="0" hangingPunct="0">
                <a:defRPr sz="2400">
                  <a:solidFill>
                    <a:schemeClr val="tx1"/>
                  </a:solidFill>
                  <a:latin typeface="Verdana" pitchFamily="34" charset="0"/>
                </a:defRPr>
              </a:lvl5pPr>
              <a:lvl6pPr marL="2514600" indent="-228600" eaLnBrk="0" fontAlgn="base" hangingPunct="0">
                <a:spcBef>
                  <a:spcPct val="0"/>
                </a:spcBef>
                <a:spcAft>
                  <a:spcPct val="0"/>
                </a:spcAft>
                <a:defRPr sz="2400">
                  <a:solidFill>
                    <a:schemeClr val="tx1"/>
                  </a:solidFill>
                  <a:latin typeface="Verdana" pitchFamily="34" charset="0"/>
                </a:defRPr>
              </a:lvl6pPr>
              <a:lvl7pPr marL="2971800" indent="-228600" eaLnBrk="0" fontAlgn="base" hangingPunct="0">
                <a:spcBef>
                  <a:spcPct val="0"/>
                </a:spcBef>
                <a:spcAft>
                  <a:spcPct val="0"/>
                </a:spcAft>
                <a:defRPr sz="2400">
                  <a:solidFill>
                    <a:schemeClr val="tx1"/>
                  </a:solidFill>
                  <a:latin typeface="Verdana" pitchFamily="34" charset="0"/>
                </a:defRPr>
              </a:lvl7pPr>
              <a:lvl8pPr marL="3429000" indent="-228600" eaLnBrk="0" fontAlgn="base" hangingPunct="0">
                <a:spcBef>
                  <a:spcPct val="0"/>
                </a:spcBef>
                <a:spcAft>
                  <a:spcPct val="0"/>
                </a:spcAft>
                <a:defRPr sz="2400">
                  <a:solidFill>
                    <a:schemeClr val="tx1"/>
                  </a:solidFill>
                  <a:latin typeface="Verdana" pitchFamily="34" charset="0"/>
                </a:defRPr>
              </a:lvl8pPr>
              <a:lvl9pPr marL="3886200" indent="-228600" eaLnBrk="0" fontAlgn="base" hangingPunct="0">
                <a:spcBef>
                  <a:spcPct val="0"/>
                </a:spcBef>
                <a:spcAft>
                  <a:spcPct val="0"/>
                </a:spcAft>
                <a:defRPr sz="2400">
                  <a:solidFill>
                    <a:schemeClr val="tx1"/>
                  </a:solidFill>
                  <a:latin typeface="Verdana" pitchFamily="34" charset="0"/>
                </a:defRPr>
              </a:lvl9pPr>
            </a:lstStyle>
            <a:p>
              <a:pPr algn="ctr">
                <a:spcBef>
                  <a:spcPct val="50000"/>
                </a:spcBef>
              </a:pPr>
              <a:r>
                <a:rPr lang="en-US" altLang="en-US" b="1"/>
                <a:t>Solve</a:t>
              </a:r>
              <a:endParaRPr lang="en-US" altLang="en-US"/>
            </a:p>
          </p:txBody>
        </p:sp>
        <p:grpSp>
          <p:nvGrpSpPr>
            <p:cNvPr id="43021" name="Group 6"/>
            <p:cNvGrpSpPr>
              <a:grpSpLocks/>
            </p:cNvGrpSpPr>
            <p:nvPr/>
          </p:nvGrpSpPr>
          <p:grpSpPr bwMode="auto">
            <a:xfrm>
              <a:off x="288" y="996"/>
              <a:ext cx="444" cy="444"/>
              <a:chOff x="2592" y="864"/>
              <a:chExt cx="444" cy="444"/>
            </a:xfrm>
          </p:grpSpPr>
          <p:pic>
            <p:nvPicPr>
              <p:cNvPr id="43022" name="Picture 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92" y="864"/>
                <a:ext cx="444" cy="444"/>
              </a:xfrm>
              <a:prstGeom prst="rect">
                <a:avLst/>
              </a:prstGeom>
              <a:noFill/>
              <a:ln>
                <a:noFill/>
              </a:ln>
              <a:effectLst/>
              <a:extLst>
                <a:ext uri="{909E8E84-426E-40DD-AFC4-6F175D3DCCD1}">
                  <a14:hiddenFill xmlns:a14="http://schemas.microsoft.com/office/drawing/2010/main">
                    <a:gradFill rotWithShape="0">
                      <a:gsLst>
                        <a:gs pos="0">
                          <a:schemeClr val="accent2"/>
                        </a:gs>
                        <a:gs pos="100000">
                          <a:schemeClr val="accent1"/>
                        </a:gs>
                      </a:gsLst>
                      <a:path path="rect">
                        <a:fillToRect r="100000" b="100000"/>
                      </a:path>
                    </a:gra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2712" name="Text Box 8"/>
              <p:cNvSpPr txBox="1">
                <a:spLocks noChangeArrowheads="1"/>
              </p:cNvSpPr>
              <p:nvPr/>
            </p:nvSpPr>
            <p:spPr bwMode="auto">
              <a:xfrm>
                <a:off x="2706" y="939"/>
                <a:ext cx="253" cy="288"/>
              </a:xfrm>
              <a:prstGeom prst="rect">
                <a:avLst/>
              </a:prstGeom>
              <a:noFill/>
              <a:ln>
                <a:noFill/>
              </a:ln>
              <a:effectLst/>
              <a:extLst>
                <a:ext uri="{909E8E84-426E-40DD-AFC4-6F175D3DCCD1}">
                  <a14:hiddenFill xmlns:a14="http://schemas.microsoft.com/office/drawing/2010/main">
                    <a:gradFill rotWithShape="0">
                      <a:gsLst>
                        <a:gs pos="0">
                          <a:schemeClr val="accent2"/>
                        </a:gs>
                        <a:gs pos="100000">
                          <a:schemeClr val="accent1"/>
                        </a:gs>
                      </a:gsLst>
                      <a:path path="rect">
                        <a:fillToRect r="100000" b="100000"/>
                      </a:path>
                    </a:gra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ctr" eaLnBrk="0" hangingPunct="0">
                  <a:spcBef>
                    <a:spcPct val="50000"/>
                  </a:spcBef>
                  <a:defRPr/>
                </a:pPr>
                <a:r>
                  <a:rPr lang="en-US" b="1">
                    <a:solidFill>
                      <a:schemeClr val="bg1"/>
                    </a:solidFill>
                    <a:effectLst>
                      <a:outerShdw blurRad="38100" dist="38100" dir="2700000" algn="tl">
                        <a:srgbClr val="C0C0C0"/>
                      </a:outerShdw>
                    </a:effectLst>
                  </a:rPr>
                  <a:t>3</a:t>
                </a:r>
              </a:p>
            </p:txBody>
          </p:sp>
        </p:grpSp>
      </p:grpSp>
      <p:sp>
        <p:nvSpPr>
          <p:cNvPr id="43011" name="Text Box 17"/>
          <p:cNvSpPr txBox="1">
            <a:spLocks noChangeArrowheads="1"/>
          </p:cNvSpPr>
          <p:nvPr/>
        </p:nvSpPr>
        <p:spPr bwMode="auto">
          <a:xfrm>
            <a:off x="0" y="838200"/>
            <a:ext cx="9144000" cy="457200"/>
          </a:xfrm>
          <a:prstGeom prst="rect">
            <a:avLst/>
          </a:prstGeom>
          <a:noFill/>
          <a:ln>
            <a:noFill/>
          </a:ln>
          <a:effectLst/>
          <a:extLst>
            <a:ext uri="{909E8E84-426E-40DD-AFC4-6F175D3DCCD1}">
              <a14:hiddenFill xmlns:a14="http://schemas.microsoft.com/office/drawing/2010/main">
                <a:gradFill rotWithShape="0">
                  <a:gsLst>
                    <a:gs pos="0">
                      <a:schemeClr val="accent2"/>
                    </a:gs>
                    <a:gs pos="100000">
                      <a:schemeClr val="accent1"/>
                    </a:gs>
                  </a:gsLst>
                  <a:path path="rect">
                    <a:fillToRect r="100000" b="100000"/>
                  </a:path>
                </a:gra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eaLnBrk="0" hangingPunct="0">
              <a:defRPr sz="2400">
                <a:solidFill>
                  <a:schemeClr val="tx1"/>
                </a:solidFill>
                <a:latin typeface="Verdana" pitchFamily="34" charset="0"/>
              </a:defRPr>
            </a:lvl1pPr>
            <a:lvl2pPr marL="742950" indent="-285750" eaLnBrk="0" hangingPunct="0">
              <a:defRPr sz="2400">
                <a:solidFill>
                  <a:schemeClr val="tx1"/>
                </a:solidFill>
                <a:latin typeface="Verdana" pitchFamily="34" charset="0"/>
              </a:defRPr>
            </a:lvl2pPr>
            <a:lvl3pPr marL="1143000" indent="-228600" eaLnBrk="0" hangingPunct="0">
              <a:defRPr sz="2400">
                <a:solidFill>
                  <a:schemeClr val="tx1"/>
                </a:solidFill>
                <a:latin typeface="Verdana" pitchFamily="34" charset="0"/>
              </a:defRPr>
            </a:lvl3pPr>
            <a:lvl4pPr marL="1600200" indent="-228600" eaLnBrk="0" hangingPunct="0">
              <a:defRPr sz="2400">
                <a:solidFill>
                  <a:schemeClr val="tx1"/>
                </a:solidFill>
                <a:latin typeface="Verdana" pitchFamily="34" charset="0"/>
              </a:defRPr>
            </a:lvl4pPr>
            <a:lvl5pPr marL="2057400" indent="-228600" eaLnBrk="0" hangingPunct="0">
              <a:defRPr sz="2400">
                <a:solidFill>
                  <a:schemeClr val="tx1"/>
                </a:solidFill>
                <a:latin typeface="Verdana" pitchFamily="34" charset="0"/>
              </a:defRPr>
            </a:lvl5pPr>
            <a:lvl6pPr marL="2514600" indent="-228600" eaLnBrk="0" fontAlgn="base" hangingPunct="0">
              <a:spcBef>
                <a:spcPct val="0"/>
              </a:spcBef>
              <a:spcAft>
                <a:spcPct val="0"/>
              </a:spcAft>
              <a:defRPr sz="2400">
                <a:solidFill>
                  <a:schemeClr val="tx1"/>
                </a:solidFill>
                <a:latin typeface="Verdana" pitchFamily="34" charset="0"/>
              </a:defRPr>
            </a:lvl6pPr>
            <a:lvl7pPr marL="2971800" indent="-228600" eaLnBrk="0" fontAlgn="base" hangingPunct="0">
              <a:spcBef>
                <a:spcPct val="0"/>
              </a:spcBef>
              <a:spcAft>
                <a:spcPct val="0"/>
              </a:spcAft>
              <a:defRPr sz="2400">
                <a:solidFill>
                  <a:schemeClr val="tx1"/>
                </a:solidFill>
                <a:latin typeface="Verdana" pitchFamily="34" charset="0"/>
              </a:defRPr>
            </a:lvl7pPr>
            <a:lvl8pPr marL="3429000" indent="-228600" eaLnBrk="0" fontAlgn="base" hangingPunct="0">
              <a:spcBef>
                <a:spcPct val="0"/>
              </a:spcBef>
              <a:spcAft>
                <a:spcPct val="0"/>
              </a:spcAft>
              <a:defRPr sz="2400">
                <a:solidFill>
                  <a:schemeClr val="tx1"/>
                </a:solidFill>
                <a:latin typeface="Verdana" pitchFamily="34" charset="0"/>
              </a:defRPr>
            </a:lvl8pPr>
            <a:lvl9pPr marL="3886200" indent="-228600" eaLnBrk="0" fontAlgn="base" hangingPunct="0">
              <a:spcBef>
                <a:spcPct val="0"/>
              </a:spcBef>
              <a:spcAft>
                <a:spcPct val="0"/>
              </a:spcAft>
              <a:defRPr sz="2400">
                <a:solidFill>
                  <a:schemeClr val="tx1"/>
                </a:solidFill>
                <a:latin typeface="Verdana" pitchFamily="34" charset="0"/>
              </a:defRPr>
            </a:lvl9pPr>
          </a:lstStyle>
          <a:p>
            <a:pPr algn="ctr">
              <a:spcBef>
                <a:spcPct val="50000"/>
              </a:spcBef>
            </a:pPr>
            <a:r>
              <a:rPr lang="en-US" altLang="en-US">
                <a:solidFill>
                  <a:srgbClr val="006699"/>
                </a:solidFill>
                <a:latin typeface="Arial Black" pitchFamily="34" charset="0"/>
              </a:rPr>
              <a:t>Example 5 Continued</a:t>
            </a:r>
            <a:endParaRPr lang="en-US" altLang="en-US" i="1">
              <a:solidFill>
                <a:srgbClr val="990099"/>
              </a:solidFill>
              <a:latin typeface="Arial Black" pitchFamily="34" charset="0"/>
            </a:endParaRPr>
          </a:p>
        </p:txBody>
      </p:sp>
      <p:sp>
        <p:nvSpPr>
          <p:cNvPr id="72722" name="Rectangle 18"/>
          <p:cNvSpPr>
            <a:spLocks noChangeArrowheads="1"/>
          </p:cNvSpPr>
          <p:nvPr/>
        </p:nvSpPr>
        <p:spPr bwMode="auto">
          <a:xfrm>
            <a:off x="4267200" y="2590800"/>
            <a:ext cx="4383088"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Verdana" pitchFamily="34" charset="0"/>
              </a:defRPr>
            </a:lvl1pPr>
            <a:lvl2pPr marL="742950" indent="-285750" eaLnBrk="0" hangingPunct="0">
              <a:defRPr sz="2400">
                <a:solidFill>
                  <a:schemeClr val="tx1"/>
                </a:solidFill>
                <a:latin typeface="Verdana" pitchFamily="34" charset="0"/>
              </a:defRPr>
            </a:lvl2pPr>
            <a:lvl3pPr marL="1143000" indent="-228600" eaLnBrk="0" hangingPunct="0">
              <a:defRPr sz="2400">
                <a:solidFill>
                  <a:schemeClr val="tx1"/>
                </a:solidFill>
                <a:latin typeface="Verdana" pitchFamily="34" charset="0"/>
              </a:defRPr>
            </a:lvl3pPr>
            <a:lvl4pPr marL="1600200" indent="-228600" eaLnBrk="0" hangingPunct="0">
              <a:defRPr sz="2400">
                <a:solidFill>
                  <a:schemeClr val="tx1"/>
                </a:solidFill>
                <a:latin typeface="Verdana" pitchFamily="34" charset="0"/>
              </a:defRPr>
            </a:lvl4pPr>
            <a:lvl5pPr marL="2057400" indent="-228600" eaLnBrk="0" hangingPunct="0">
              <a:defRPr sz="2400">
                <a:solidFill>
                  <a:schemeClr val="tx1"/>
                </a:solidFill>
                <a:latin typeface="Verdana" pitchFamily="34" charset="0"/>
              </a:defRPr>
            </a:lvl5pPr>
            <a:lvl6pPr marL="2514600" indent="-228600" eaLnBrk="0" fontAlgn="base" hangingPunct="0">
              <a:spcBef>
                <a:spcPct val="0"/>
              </a:spcBef>
              <a:spcAft>
                <a:spcPct val="0"/>
              </a:spcAft>
              <a:defRPr sz="2400">
                <a:solidFill>
                  <a:schemeClr val="tx1"/>
                </a:solidFill>
                <a:latin typeface="Verdana" pitchFamily="34" charset="0"/>
              </a:defRPr>
            </a:lvl6pPr>
            <a:lvl7pPr marL="2971800" indent="-228600" eaLnBrk="0" fontAlgn="base" hangingPunct="0">
              <a:spcBef>
                <a:spcPct val="0"/>
              </a:spcBef>
              <a:spcAft>
                <a:spcPct val="0"/>
              </a:spcAft>
              <a:defRPr sz="2400">
                <a:solidFill>
                  <a:schemeClr val="tx1"/>
                </a:solidFill>
                <a:latin typeface="Verdana" pitchFamily="34" charset="0"/>
              </a:defRPr>
            </a:lvl7pPr>
            <a:lvl8pPr marL="3429000" indent="-228600" eaLnBrk="0" fontAlgn="base" hangingPunct="0">
              <a:spcBef>
                <a:spcPct val="0"/>
              </a:spcBef>
              <a:spcAft>
                <a:spcPct val="0"/>
              </a:spcAft>
              <a:defRPr sz="2400">
                <a:solidFill>
                  <a:schemeClr val="tx1"/>
                </a:solidFill>
                <a:latin typeface="Verdana" pitchFamily="34" charset="0"/>
              </a:defRPr>
            </a:lvl8pPr>
            <a:lvl9pPr marL="3886200" indent="-228600" eaLnBrk="0" fontAlgn="base" hangingPunct="0">
              <a:spcBef>
                <a:spcPct val="0"/>
              </a:spcBef>
              <a:spcAft>
                <a:spcPct val="0"/>
              </a:spcAft>
              <a:defRPr sz="2400">
                <a:solidFill>
                  <a:schemeClr val="tx1"/>
                </a:solidFill>
                <a:latin typeface="Verdana" pitchFamily="34" charset="0"/>
              </a:defRPr>
            </a:lvl9pPr>
          </a:lstStyle>
          <a:p>
            <a:pPr eaLnBrk="1" hangingPunct="1"/>
            <a:r>
              <a:rPr lang="en-US" altLang="en-US" i="1">
                <a:solidFill>
                  <a:srgbClr val="3333FF"/>
                </a:solidFill>
              </a:rPr>
              <a:t>Write a trigonometric ratio.</a:t>
            </a:r>
          </a:p>
        </p:txBody>
      </p:sp>
      <p:sp>
        <p:nvSpPr>
          <p:cNvPr id="72723" name="Rectangle 19"/>
          <p:cNvSpPr>
            <a:spLocks noChangeArrowheads="1"/>
          </p:cNvSpPr>
          <p:nvPr/>
        </p:nvSpPr>
        <p:spPr bwMode="auto">
          <a:xfrm>
            <a:off x="4343400" y="3657600"/>
            <a:ext cx="449262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Verdana" pitchFamily="34" charset="0"/>
              </a:defRPr>
            </a:lvl1pPr>
            <a:lvl2pPr marL="742950" indent="-285750" eaLnBrk="0" hangingPunct="0">
              <a:defRPr sz="2400">
                <a:solidFill>
                  <a:schemeClr val="tx1"/>
                </a:solidFill>
                <a:latin typeface="Verdana" pitchFamily="34" charset="0"/>
              </a:defRPr>
            </a:lvl2pPr>
            <a:lvl3pPr marL="1143000" indent="-228600" eaLnBrk="0" hangingPunct="0">
              <a:defRPr sz="2400">
                <a:solidFill>
                  <a:schemeClr val="tx1"/>
                </a:solidFill>
                <a:latin typeface="Verdana" pitchFamily="34" charset="0"/>
              </a:defRPr>
            </a:lvl3pPr>
            <a:lvl4pPr marL="1600200" indent="-228600" eaLnBrk="0" hangingPunct="0">
              <a:defRPr sz="2400">
                <a:solidFill>
                  <a:schemeClr val="tx1"/>
                </a:solidFill>
                <a:latin typeface="Verdana" pitchFamily="34" charset="0"/>
              </a:defRPr>
            </a:lvl4pPr>
            <a:lvl5pPr marL="2057400" indent="-228600" eaLnBrk="0" hangingPunct="0">
              <a:defRPr sz="2400">
                <a:solidFill>
                  <a:schemeClr val="tx1"/>
                </a:solidFill>
                <a:latin typeface="Verdana" pitchFamily="34" charset="0"/>
              </a:defRPr>
            </a:lvl5pPr>
            <a:lvl6pPr marL="2514600" indent="-228600" eaLnBrk="0" fontAlgn="base" hangingPunct="0">
              <a:spcBef>
                <a:spcPct val="0"/>
              </a:spcBef>
              <a:spcAft>
                <a:spcPct val="0"/>
              </a:spcAft>
              <a:defRPr sz="2400">
                <a:solidFill>
                  <a:schemeClr val="tx1"/>
                </a:solidFill>
                <a:latin typeface="Verdana" pitchFamily="34" charset="0"/>
              </a:defRPr>
            </a:lvl6pPr>
            <a:lvl7pPr marL="2971800" indent="-228600" eaLnBrk="0" fontAlgn="base" hangingPunct="0">
              <a:spcBef>
                <a:spcPct val="0"/>
              </a:spcBef>
              <a:spcAft>
                <a:spcPct val="0"/>
              </a:spcAft>
              <a:defRPr sz="2400">
                <a:solidFill>
                  <a:schemeClr val="tx1"/>
                </a:solidFill>
                <a:latin typeface="Verdana" pitchFamily="34" charset="0"/>
              </a:defRPr>
            </a:lvl7pPr>
            <a:lvl8pPr marL="3429000" indent="-228600" eaLnBrk="0" fontAlgn="base" hangingPunct="0">
              <a:spcBef>
                <a:spcPct val="0"/>
              </a:spcBef>
              <a:spcAft>
                <a:spcPct val="0"/>
              </a:spcAft>
              <a:defRPr sz="2400">
                <a:solidFill>
                  <a:schemeClr val="tx1"/>
                </a:solidFill>
                <a:latin typeface="Verdana" pitchFamily="34" charset="0"/>
              </a:defRPr>
            </a:lvl8pPr>
            <a:lvl9pPr marL="3886200" indent="-228600" eaLnBrk="0" fontAlgn="base" hangingPunct="0">
              <a:spcBef>
                <a:spcPct val="0"/>
              </a:spcBef>
              <a:spcAft>
                <a:spcPct val="0"/>
              </a:spcAft>
              <a:defRPr sz="2400">
                <a:solidFill>
                  <a:schemeClr val="tx1"/>
                </a:solidFill>
                <a:latin typeface="Verdana" pitchFamily="34" charset="0"/>
              </a:defRPr>
            </a:lvl9pPr>
          </a:lstStyle>
          <a:p>
            <a:pPr eaLnBrk="1" hangingPunct="1"/>
            <a:r>
              <a:rPr lang="en-US" altLang="en-US" i="1">
                <a:solidFill>
                  <a:srgbClr val="3333FF"/>
                </a:solidFill>
              </a:rPr>
              <a:t>Substitute the given values.</a:t>
            </a:r>
          </a:p>
        </p:txBody>
      </p:sp>
      <p:sp>
        <p:nvSpPr>
          <p:cNvPr id="72724" name="Rectangle 20"/>
          <p:cNvSpPr>
            <a:spLocks noChangeArrowheads="1"/>
          </p:cNvSpPr>
          <p:nvPr/>
        </p:nvSpPr>
        <p:spPr bwMode="auto">
          <a:xfrm>
            <a:off x="4343400" y="4495800"/>
            <a:ext cx="5105400"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Verdana" pitchFamily="34" charset="0"/>
              </a:defRPr>
            </a:lvl1pPr>
            <a:lvl2pPr marL="742950" indent="-285750" eaLnBrk="0" hangingPunct="0">
              <a:defRPr sz="2400">
                <a:solidFill>
                  <a:schemeClr val="tx1"/>
                </a:solidFill>
                <a:latin typeface="Verdana" pitchFamily="34" charset="0"/>
              </a:defRPr>
            </a:lvl2pPr>
            <a:lvl3pPr marL="1143000" indent="-228600" eaLnBrk="0" hangingPunct="0">
              <a:defRPr sz="2400">
                <a:solidFill>
                  <a:schemeClr val="tx1"/>
                </a:solidFill>
                <a:latin typeface="Verdana" pitchFamily="34" charset="0"/>
              </a:defRPr>
            </a:lvl3pPr>
            <a:lvl4pPr marL="1600200" indent="-228600" eaLnBrk="0" hangingPunct="0">
              <a:defRPr sz="2400">
                <a:solidFill>
                  <a:schemeClr val="tx1"/>
                </a:solidFill>
                <a:latin typeface="Verdana" pitchFamily="34" charset="0"/>
              </a:defRPr>
            </a:lvl4pPr>
            <a:lvl5pPr marL="2057400" indent="-228600" eaLnBrk="0" hangingPunct="0">
              <a:defRPr sz="2400">
                <a:solidFill>
                  <a:schemeClr val="tx1"/>
                </a:solidFill>
                <a:latin typeface="Verdana" pitchFamily="34" charset="0"/>
              </a:defRPr>
            </a:lvl5pPr>
            <a:lvl6pPr marL="2514600" indent="-228600" eaLnBrk="0" fontAlgn="base" hangingPunct="0">
              <a:spcBef>
                <a:spcPct val="0"/>
              </a:spcBef>
              <a:spcAft>
                <a:spcPct val="0"/>
              </a:spcAft>
              <a:defRPr sz="2400">
                <a:solidFill>
                  <a:schemeClr val="tx1"/>
                </a:solidFill>
                <a:latin typeface="Verdana" pitchFamily="34" charset="0"/>
              </a:defRPr>
            </a:lvl6pPr>
            <a:lvl7pPr marL="2971800" indent="-228600" eaLnBrk="0" fontAlgn="base" hangingPunct="0">
              <a:spcBef>
                <a:spcPct val="0"/>
              </a:spcBef>
              <a:spcAft>
                <a:spcPct val="0"/>
              </a:spcAft>
              <a:defRPr sz="2400">
                <a:solidFill>
                  <a:schemeClr val="tx1"/>
                </a:solidFill>
                <a:latin typeface="Verdana" pitchFamily="34" charset="0"/>
              </a:defRPr>
            </a:lvl7pPr>
            <a:lvl8pPr marL="3429000" indent="-228600" eaLnBrk="0" fontAlgn="base" hangingPunct="0">
              <a:spcBef>
                <a:spcPct val="0"/>
              </a:spcBef>
              <a:spcAft>
                <a:spcPct val="0"/>
              </a:spcAft>
              <a:defRPr sz="2400">
                <a:solidFill>
                  <a:schemeClr val="tx1"/>
                </a:solidFill>
                <a:latin typeface="Verdana" pitchFamily="34" charset="0"/>
              </a:defRPr>
            </a:lvl8pPr>
            <a:lvl9pPr marL="3886200" indent="-228600" eaLnBrk="0" fontAlgn="base" hangingPunct="0">
              <a:spcBef>
                <a:spcPct val="0"/>
              </a:spcBef>
              <a:spcAft>
                <a:spcPct val="0"/>
              </a:spcAft>
              <a:defRPr sz="2400">
                <a:solidFill>
                  <a:schemeClr val="tx1"/>
                </a:solidFill>
                <a:latin typeface="Verdana" pitchFamily="34" charset="0"/>
              </a:defRPr>
            </a:lvl9pPr>
          </a:lstStyle>
          <a:p>
            <a:pPr eaLnBrk="1" hangingPunct="1"/>
            <a:r>
              <a:rPr lang="en-US" altLang="en-US" i="1">
                <a:solidFill>
                  <a:srgbClr val="3333FF"/>
                </a:solidFill>
              </a:rPr>
              <a:t>Multiply both sides by CA and divide by sin 25.6°.</a:t>
            </a:r>
          </a:p>
        </p:txBody>
      </p:sp>
      <p:sp>
        <p:nvSpPr>
          <p:cNvPr id="72725" name="Rectangle 21"/>
          <p:cNvSpPr>
            <a:spLocks noChangeArrowheads="1"/>
          </p:cNvSpPr>
          <p:nvPr/>
        </p:nvSpPr>
        <p:spPr bwMode="auto">
          <a:xfrm>
            <a:off x="4343400" y="5638800"/>
            <a:ext cx="38862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Verdana" pitchFamily="34" charset="0"/>
              </a:defRPr>
            </a:lvl1pPr>
            <a:lvl2pPr marL="742950" indent="-285750" eaLnBrk="0" hangingPunct="0">
              <a:defRPr sz="2400">
                <a:solidFill>
                  <a:schemeClr val="tx1"/>
                </a:solidFill>
                <a:latin typeface="Verdana" pitchFamily="34" charset="0"/>
              </a:defRPr>
            </a:lvl2pPr>
            <a:lvl3pPr marL="1143000" indent="-228600" eaLnBrk="0" hangingPunct="0">
              <a:defRPr sz="2400">
                <a:solidFill>
                  <a:schemeClr val="tx1"/>
                </a:solidFill>
                <a:latin typeface="Verdana" pitchFamily="34" charset="0"/>
              </a:defRPr>
            </a:lvl3pPr>
            <a:lvl4pPr marL="1600200" indent="-228600" eaLnBrk="0" hangingPunct="0">
              <a:defRPr sz="2400">
                <a:solidFill>
                  <a:schemeClr val="tx1"/>
                </a:solidFill>
                <a:latin typeface="Verdana" pitchFamily="34" charset="0"/>
              </a:defRPr>
            </a:lvl4pPr>
            <a:lvl5pPr marL="2057400" indent="-228600" eaLnBrk="0" hangingPunct="0">
              <a:defRPr sz="2400">
                <a:solidFill>
                  <a:schemeClr val="tx1"/>
                </a:solidFill>
                <a:latin typeface="Verdana" pitchFamily="34" charset="0"/>
              </a:defRPr>
            </a:lvl5pPr>
            <a:lvl6pPr marL="2514600" indent="-228600" eaLnBrk="0" fontAlgn="base" hangingPunct="0">
              <a:spcBef>
                <a:spcPct val="0"/>
              </a:spcBef>
              <a:spcAft>
                <a:spcPct val="0"/>
              </a:spcAft>
              <a:defRPr sz="2400">
                <a:solidFill>
                  <a:schemeClr val="tx1"/>
                </a:solidFill>
                <a:latin typeface="Verdana" pitchFamily="34" charset="0"/>
              </a:defRPr>
            </a:lvl6pPr>
            <a:lvl7pPr marL="2971800" indent="-228600" eaLnBrk="0" fontAlgn="base" hangingPunct="0">
              <a:spcBef>
                <a:spcPct val="0"/>
              </a:spcBef>
              <a:spcAft>
                <a:spcPct val="0"/>
              </a:spcAft>
              <a:defRPr sz="2400">
                <a:solidFill>
                  <a:schemeClr val="tx1"/>
                </a:solidFill>
                <a:latin typeface="Verdana" pitchFamily="34" charset="0"/>
              </a:defRPr>
            </a:lvl7pPr>
            <a:lvl8pPr marL="3429000" indent="-228600" eaLnBrk="0" fontAlgn="base" hangingPunct="0">
              <a:spcBef>
                <a:spcPct val="0"/>
              </a:spcBef>
              <a:spcAft>
                <a:spcPct val="0"/>
              </a:spcAft>
              <a:defRPr sz="2400">
                <a:solidFill>
                  <a:schemeClr val="tx1"/>
                </a:solidFill>
                <a:latin typeface="Verdana" pitchFamily="34" charset="0"/>
              </a:defRPr>
            </a:lvl8pPr>
            <a:lvl9pPr marL="3886200" indent="-228600" eaLnBrk="0" fontAlgn="base" hangingPunct="0">
              <a:spcBef>
                <a:spcPct val="0"/>
              </a:spcBef>
              <a:spcAft>
                <a:spcPct val="0"/>
              </a:spcAft>
              <a:defRPr sz="2400">
                <a:solidFill>
                  <a:schemeClr val="tx1"/>
                </a:solidFill>
                <a:latin typeface="Verdana" pitchFamily="34" charset="0"/>
              </a:defRPr>
            </a:lvl9pPr>
          </a:lstStyle>
          <a:p>
            <a:pPr eaLnBrk="1" hangingPunct="1"/>
            <a:r>
              <a:rPr lang="en-US" altLang="en-US" i="1">
                <a:solidFill>
                  <a:srgbClr val="3333FF"/>
                </a:solidFill>
              </a:rPr>
              <a:t>Simplify the expression.</a:t>
            </a:r>
          </a:p>
        </p:txBody>
      </p:sp>
      <p:sp>
        <p:nvSpPr>
          <p:cNvPr id="72729" name="Text Box 25"/>
          <p:cNvSpPr txBox="1">
            <a:spLocks noChangeArrowheads="1"/>
          </p:cNvSpPr>
          <p:nvPr/>
        </p:nvSpPr>
        <p:spPr bwMode="auto">
          <a:xfrm>
            <a:off x="914400" y="5638800"/>
            <a:ext cx="3352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Verdana" pitchFamily="34" charset="0"/>
              </a:defRPr>
            </a:lvl1pPr>
            <a:lvl2pPr marL="742950" indent="-285750" eaLnBrk="0" hangingPunct="0">
              <a:defRPr sz="2400">
                <a:solidFill>
                  <a:schemeClr val="tx1"/>
                </a:solidFill>
                <a:latin typeface="Verdana" pitchFamily="34" charset="0"/>
              </a:defRPr>
            </a:lvl2pPr>
            <a:lvl3pPr marL="1143000" indent="-228600" eaLnBrk="0" hangingPunct="0">
              <a:defRPr sz="2400">
                <a:solidFill>
                  <a:schemeClr val="tx1"/>
                </a:solidFill>
                <a:latin typeface="Verdana" pitchFamily="34" charset="0"/>
              </a:defRPr>
            </a:lvl3pPr>
            <a:lvl4pPr marL="1600200" indent="-228600" eaLnBrk="0" hangingPunct="0">
              <a:defRPr sz="2400">
                <a:solidFill>
                  <a:schemeClr val="tx1"/>
                </a:solidFill>
                <a:latin typeface="Verdana" pitchFamily="34" charset="0"/>
              </a:defRPr>
            </a:lvl4pPr>
            <a:lvl5pPr marL="2057400" indent="-228600" eaLnBrk="0" hangingPunct="0">
              <a:defRPr sz="2400">
                <a:solidFill>
                  <a:schemeClr val="tx1"/>
                </a:solidFill>
                <a:latin typeface="Verdana" pitchFamily="34" charset="0"/>
              </a:defRPr>
            </a:lvl5pPr>
            <a:lvl6pPr marL="2514600" indent="-228600" eaLnBrk="0" fontAlgn="base" hangingPunct="0">
              <a:spcBef>
                <a:spcPct val="0"/>
              </a:spcBef>
              <a:spcAft>
                <a:spcPct val="0"/>
              </a:spcAft>
              <a:defRPr sz="2400">
                <a:solidFill>
                  <a:schemeClr val="tx1"/>
                </a:solidFill>
                <a:latin typeface="Verdana" pitchFamily="34" charset="0"/>
              </a:defRPr>
            </a:lvl6pPr>
            <a:lvl7pPr marL="2971800" indent="-228600" eaLnBrk="0" fontAlgn="base" hangingPunct="0">
              <a:spcBef>
                <a:spcPct val="0"/>
              </a:spcBef>
              <a:spcAft>
                <a:spcPct val="0"/>
              </a:spcAft>
              <a:defRPr sz="2400">
                <a:solidFill>
                  <a:schemeClr val="tx1"/>
                </a:solidFill>
                <a:latin typeface="Verdana" pitchFamily="34" charset="0"/>
              </a:defRPr>
            </a:lvl7pPr>
            <a:lvl8pPr marL="3429000" indent="-228600" eaLnBrk="0" fontAlgn="base" hangingPunct="0">
              <a:spcBef>
                <a:spcPct val="0"/>
              </a:spcBef>
              <a:spcAft>
                <a:spcPct val="0"/>
              </a:spcAft>
              <a:defRPr sz="2400">
                <a:solidFill>
                  <a:schemeClr val="tx1"/>
                </a:solidFill>
                <a:latin typeface="Verdana" pitchFamily="34" charset="0"/>
              </a:defRPr>
            </a:lvl8pPr>
            <a:lvl9pPr marL="3886200" indent="-228600" eaLnBrk="0" fontAlgn="base" hangingPunct="0">
              <a:spcBef>
                <a:spcPct val="0"/>
              </a:spcBef>
              <a:spcAft>
                <a:spcPct val="0"/>
              </a:spcAft>
              <a:defRPr sz="2400">
                <a:solidFill>
                  <a:schemeClr val="tx1"/>
                </a:solidFill>
                <a:latin typeface="Verdana" pitchFamily="34" charset="0"/>
              </a:defRPr>
            </a:lvl9pPr>
          </a:lstStyle>
          <a:p>
            <a:pPr eaLnBrk="1" hangingPunct="1">
              <a:spcBef>
                <a:spcPct val="50000"/>
              </a:spcBef>
            </a:pPr>
            <a:r>
              <a:rPr lang="en-US" altLang="en-US" i="1"/>
              <a:t>CA </a:t>
            </a:r>
            <a:r>
              <a:rPr lang="en-US" altLang="en-US">
                <a:sym typeface="Symbol" pitchFamily="18" charset="2"/>
              </a:rPr>
              <a:t> 2.0829 km</a:t>
            </a:r>
          </a:p>
        </p:txBody>
      </p:sp>
      <p:pic>
        <p:nvPicPr>
          <p:cNvPr id="72731" name="Picture 27" descr="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7700" y="2514600"/>
            <a:ext cx="3086100" cy="781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2732" name="Picture 28" descr="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2400" y="3581400"/>
            <a:ext cx="2057400" cy="733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2733" name="Picture 29" descr="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95350" y="4495800"/>
            <a:ext cx="2000250" cy="733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72722"/>
                                        </p:tgtEl>
                                        <p:attrNameLst>
                                          <p:attrName>style.visibility</p:attrName>
                                        </p:attrNameLst>
                                      </p:cBhvr>
                                      <p:to>
                                        <p:strVal val="visible"/>
                                      </p:to>
                                    </p:set>
                                    <p:animEffect transition="in" filter="box(in)">
                                      <p:cBhvr>
                                        <p:cTn id="7" dur="500"/>
                                        <p:tgtEl>
                                          <p:spTgt spid="7272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4" presetClass="entr" presetSubtype="16" fill="hold" nodeType="clickEffect">
                                  <p:stCondLst>
                                    <p:cond delay="0"/>
                                  </p:stCondLst>
                                  <p:childTnLst>
                                    <p:set>
                                      <p:cBhvr>
                                        <p:cTn id="11" dur="1" fill="hold">
                                          <p:stCondLst>
                                            <p:cond delay="0"/>
                                          </p:stCondLst>
                                        </p:cTn>
                                        <p:tgtEl>
                                          <p:spTgt spid="72731"/>
                                        </p:tgtEl>
                                        <p:attrNameLst>
                                          <p:attrName>style.visibility</p:attrName>
                                        </p:attrNameLst>
                                      </p:cBhvr>
                                      <p:to>
                                        <p:strVal val="visible"/>
                                      </p:to>
                                    </p:set>
                                    <p:animEffect transition="in" filter="box(in)">
                                      <p:cBhvr>
                                        <p:cTn id="12" dur="500"/>
                                        <p:tgtEl>
                                          <p:spTgt spid="72731"/>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4" presetClass="entr" presetSubtype="16" fill="hold" grpId="0" nodeType="clickEffect">
                                  <p:stCondLst>
                                    <p:cond delay="0"/>
                                  </p:stCondLst>
                                  <p:childTnLst>
                                    <p:set>
                                      <p:cBhvr>
                                        <p:cTn id="16" dur="1" fill="hold">
                                          <p:stCondLst>
                                            <p:cond delay="0"/>
                                          </p:stCondLst>
                                        </p:cTn>
                                        <p:tgtEl>
                                          <p:spTgt spid="72723"/>
                                        </p:tgtEl>
                                        <p:attrNameLst>
                                          <p:attrName>style.visibility</p:attrName>
                                        </p:attrNameLst>
                                      </p:cBhvr>
                                      <p:to>
                                        <p:strVal val="visible"/>
                                      </p:to>
                                    </p:set>
                                    <p:animEffect transition="in" filter="box(in)">
                                      <p:cBhvr>
                                        <p:cTn id="17" dur="500"/>
                                        <p:tgtEl>
                                          <p:spTgt spid="72723"/>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4" presetClass="entr" presetSubtype="16" fill="hold" nodeType="clickEffect">
                                  <p:stCondLst>
                                    <p:cond delay="0"/>
                                  </p:stCondLst>
                                  <p:childTnLst>
                                    <p:set>
                                      <p:cBhvr>
                                        <p:cTn id="21" dur="1" fill="hold">
                                          <p:stCondLst>
                                            <p:cond delay="0"/>
                                          </p:stCondLst>
                                        </p:cTn>
                                        <p:tgtEl>
                                          <p:spTgt spid="72732"/>
                                        </p:tgtEl>
                                        <p:attrNameLst>
                                          <p:attrName>style.visibility</p:attrName>
                                        </p:attrNameLst>
                                      </p:cBhvr>
                                      <p:to>
                                        <p:strVal val="visible"/>
                                      </p:to>
                                    </p:set>
                                    <p:animEffect transition="in" filter="box(in)">
                                      <p:cBhvr>
                                        <p:cTn id="22" dur="500"/>
                                        <p:tgtEl>
                                          <p:spTgt spid="72732"/>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4" presetClass="entr" presetSubtype="16" fill="hold" grpId="0" nodeType="clickEffect">
                                  <p:stCondLst>
                                    <p:cond delay="0"/>
                                  </p:stCondLst>
                                  <p:childTnLst>
                                    <p:set>
                                      <p:cBhvr>
                                        <p:cTn id="26" dur="1" fill="hold">
                                          <p:stCondLst>
                                            <p:cond delay="0"/>
                                          </p:stCondLst>
                                        </p:cTn>
                                        <p:tgtEl>
                                          <p:spTgt spid="72724"/>
                                        </p:tgtEl>
                                        <p:attrNameLst>
                                          <p:attrName>style.visibility</p:attrName>
                                        </p:attrNameLst>
                                      </p:cBhvr>
                                      <p:to>
                                        <p:strVal val="visible"/>
                                      </p:to>
                                    </p:set>
                                    <p:animEffect transition="in" filter="box(in)">
                                      <p:cBhvr>
                                        <p:cTn id="27" dur="500"/>
                                        <p:tgtEl>
                                          <p:spTgt spid="72724"/>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4" presetClass="entr" presetSubtype="16" fill="hold" nodeType="clickEffect">
                                  <p:stCondLst>
                                    <p:cond delay="0"/>
                                  </p:stCondLst>
                                  <p:childTnLst>
                                    <p:set>
                                      <p:cBhvr>
                                        <p:cTn id="31" dur="1" fill="hold">
                                          <p:stCondLst>
                                            <p:cond delay="0"/>
                                          </p:stCondLst>
                                        </p:cTn>
                                        <p:tgtEl>
                                          <p:spTgt spid="72733"/>
                                        </p:tgtEl>
                                        <p:attrNameLst>
                                          <p:attrName>style.visibility</p:attrName>
                                        </p:attrNameLst>
                                      </p:cBhvr>
                                      <p:to>
                                        <p:strVal val="visible"/>
                                      </p:to>
                                    </p:set>
                                    <p:animEffect transition="in" filter="box(in)">
                                      <p:cBhvr>
                                        <p:cTn id="32" dur="500"/>
                                        <p:tgtEl>
                                          <p:spTgt spid="72733"/>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4" presetClass="entr" presetSubtype="16" fill="hold" grpId="0" nodeType="clickEffect">
                                  <p:stCondLst>
                                    <p:cond delay="0"/>
                                  </p:stCondLst>
                                  <p:childTnLst>
                                    <p:set>
                                      <p:cBhvr>
                                        <p:cTn id="36" dur="1" fill="hold">
                                          <p:stCondLst>
                                            <p:cond delay="0"/>
                                          </p:stCondLst>
                                        </p:cTn>
                                        <p:tgtEl>
                                          <p:spTgt spid="72725"/>
                                        </p:tgtEl>
                                        <p:attrNameLst>
                                          <p:attrName>style.visibility</p:attrName>
                                        </p:attrNameLst>
                                      </p:cBhvr>
                                      <p:to>
                                        <p:strVal val="visible"/>
                                      </p:to>
                                    </p:set>
                                    <p:animEffect transition="in" filter="box(in)">
                                      <p:cBhvr>
                                        <p:cTn id="37" dur="500"/>
                                        <p:tgtEl>
                                          <p:spTgt spid="72725"/>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4" presetClass="entr" presetSubtype="16" fill="hold" grpId="0" nodeType="clickEffect">
                                  <p:stCondLst>
                                    <p:cond delay="0"/>
                                  </p:stCondLst>
                                  <p:childTnLst>
                                    <p:set>
                                      <p:cBhvr>
                                        <p:cTn id="41" dur="1" fill="hold">
                                          <p:stCondLst>
                                            <p:cond delay="0"/>
                                          </p:stCondLst>
                                        </p:cTn>
                                        <p:tgtEl>
                                          <p:spTgt spid="72729"/>
                                        </p:tgtEl>
                                        <p:attrNameLst>
                                          <p:attrName>style.visibility</p:attrName>
                                        </p:attrNameLst>
                                      </p:cBhvr>
                                      <p:to>
                                        <p:strVal val="visible"/>
                                      </p:to>
                                    </p:set>
                                    <p:animEffect transition="in" filter="box(in)">
                                      <p:cBhvr>
                                        <p:cTn id="42" dur="500"/>
                                        <p:tgtEl>
                                          <p:spTgt spid="727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2722" grpId="0"/>
      <p:bldP spid="72723" grpId="0"/>
      <p:bldP spid="72724" grpId="0"/>
      <p:bldP spid="72725" grpId="0"/>
      <p:bldP spid="72729"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ext Box 4"/>
          <p:cNvSpPr txBox="1">
            <a:spLocks noChangeArrowheads="1"/>
          </p:cNvSpPr>
          <p:nvPr/>
        </p:nvSpPr>
        <p:spPr bwMode="auto">
          <a:xfrm>
            <a:off x="1371600" y="1828800"/>
            <a:ext cx="1925638" cy="457200"/>
          </a:xfrm>
          <a:prstGeom prst="rect">
            <a:avLst/>
          </a:prstGeom>
          <a:noFill/>
          <a:ln>
            <a:noFill/>
          </a:ln>
          <a:effectLst/>
          <a:extLst>
            <a:ext uri="{909E8E84-426E-40DD-AFC4-6F175D3DCCD1}">
              <a14:hiddenFill xmlns:a14="http://schemas.microsoft.com/office/drawing/2010/main">
                <a:gradFill rotWithShape="0">
                  <a:gsLst>
                    <a:gs pos="0">
                      <a:schemeClr val="accent2"/>
                    </a:gs>
                    <a:gs pos="100000">
                      <a:schemeClr val="accent1"/>
                    </a:gs>
                  </a:gsLst>
                  <a:path path="rect">
                    <a:fillToRect r="100000" b="100000"/>
                  </a:path>
                </a:gra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eaLnBrk="0" hangingPunct="0">
              <a:defRPr sz="2400">
                <a:solidFill>
                  <a:schemeClr val="tx1"/>
                </a:solidFill>
                <a:latin typeface="Verdana" pitchFamily="34" charset="0"/>
              </a:defRPr>
            </a:lvl1pPr>
            <a:lvl2pPr marL="742950" indent="-285750" eaLnBrk="0" hangingPunct="0">
              <a:defRPr sz="2400">
                <a:solidFill>
                  <a:schemeClr val="tx1"/>
                </a:solidFill>
                <a:latin typeface="Verdana" pitchFamily="34" charset="0"/>
              </a:defRPr>
            </a:lvl2pPr>
            <a:lvl3pPr marL="1143000" indent="-228600" eaLnBrk="0" hangingPunct="0">
              <a:defRPr sz="2400">
                <a:solidFill>
                  <a:schemeClr val="tx1"/>
                </a:solidFill>
                <a:latin typeface="Verdana" pitchFamily="34" charset="0"/>
              </a:defRPr>
            </a:lvl3pPr>
            <a:lvl4pPr marL="1600200" indent="-228600" eaLnBrk="0" hangingPunct="0">
              <a:defRPr sz="2400">
                <a:solidFill>
                  <a:schemeClr val="tx1"/>
                </a:solidFill>
                <a:latin typeface="Verdana" pitchFamily="34" charset="0"/>
              </a:defRPr>
            </a:lvl4pPr>
            <a:lvl5pPr marL="2057400" indent="-228600" eaLnBrk="0" hangingPunct="0">
              <a:defRPr sz="2400">
                <a:solidFill>
                  <a:schemeClr val="tx1"/>
                </a:solidFill>
                <a:latin typeface="Verdana" pitchFamily="34" charset="0"/>
              </a:defRPr>
            </a:lvl5pPr>
            <a:lvl6pPr marL="2514600" indent="-228600" eaLnBrk="0" fontAlgn="base" hangingPunct="0">
              <a:spcBef>
                <a:spcPct val="0"/>
              </a:spcBef>
              <a:spcAft>
                <a:spcPct val="0"/>
              </a:spcAft>
              <a:defRPr sz="2400">
                <a:solidFill>
                  <a:schemeClr val="tx1"/>
                </a:solidFill>
                <a:latin typeface="Verdana" pitchFamily="34" charset="0"/>
              </a:defRPr>
            </a:lvl6pPr>
            <a:lvl7pPr marL="2971800" indent="-228600" eaLnBrk="0" fontAlgn="base" hangingPunct="0">
              <a:spcBef>
                <a:spcPct val="0"/>
              </a:spcBef>
              <a:spcAft>
                <a:spcPct val="0"/>
              </a:spcAft>
              <a:defRPr sz="2400">
                <a:solidFill>
                  <a:schemeClr val="tx1"/>
                </a:solidFill>
                <a:latin typeface="Verdana" pitchFamily="34" charset="0"/>
              </a:defRPr>
            </a:lvl7pPr>
            <a:lvl8pPr marL="3429000" indent="-228600" eaLnBrk="0" fontAlgn="base" hangingPunct="0">
              <a:spcBef>
                <a:spcPct val="0"/>
              </a:spcBef>
              <a:spcAft>
                <a:spcPct val="0"/>
              </a:spcAft>
              <a:defRPr sz="2400">
                <a:solidFill>
                  <a:schemeClr val="tx1"/>
                </a:solidFill>
                <a:latin typeface="Verdana" pitchFamily="34" charset="0"/>
              </a:defRPr>
            </a:lvl8pPr>
            <a:lvl9pPr marL="3886200" indent="-228600" eaLnBrk="0" fontAlgn="base" hangingPunct="0">
              <a:spcBef>
                <a:spcPct val="0"/>
              </a:spcBef>
              <a:spcAft>
                <a:spcPct val="0"/>
              </a:spcAft>
              <a:defRPr sz="2400">
                <a:solidFill>
                  <a:schemeClr val="tx1"/>
                </a:solidFill>
                <a:latin typeface="Verdana" pitchFamily="34" charset="0"/>
              </a:defRPr>
            </a:lvl9pPr>
          </a:lstStyle>
          <a:p>
            <a:pPr algn="ctr">
              <a:spcBef>
                <a:spcPct val="50000"/>
              </a:spcBef>
            </a:pPr>
            <a:r>
              <a:rPr lang="en-US" altLang="en-US" b="1"/>
              <a:t>Look Back</a:t>
            </a:r>
            <a:endParaRPr lang="en-US" altLang="en-US"/>
          </a:p>
        </p:txBody>
      </p:sp>
      <p:grpSp>
        <p:nvGrpSpPr>
          <p:cNvPr id="44035" name="Group 5"/>
          <p:cNvGrpSpPr>
            <a:grpSpLocks/>
          </p:cNvGrpSpPr>
          <p:nvPr/>
        </p:nvGrpSpPr>
        <p:grpSpPr bwMode="auto">
          <a:xfrm>
            <a:off x="609600" y="1676400"/>
            <a:ext cx="838200" cy="676275"/>
            <a:chOff x="1758" y="3408"/>
            <a:chExt cx="528" cy="426"/>
          </a:xfrm>
        </p:grpSpPr>
        <p:pic>
          <p:nvPicPr>
            <p:cNvPr id="44038" name="Picture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24" y="3408"/>
              <a:ext cx="426" cy="426"/>
            </a:xfrm>
            <a:prstGeom prst="rect">
              <a:avLst/>
            </a:prstGeom>
            <a:noFill/>
            <a:ln>
              <a:noFill/>
            </a:ln>
            <a:effectLst/>
            <a:extLst>
              <a:ext uri="{909E8E84-426E-40DD-AFC4-6F175D3DCCD1}">
                <a14:hiddenFill xmlns:a14="http://schemas.microsoft.com/office/drawing/2010/main">
                  <a:gradFill rotWithShape="0">
                    <a:gsLst>
                      <a:gs pos="0">
                        <a:schemeClr val="accent2"/>
                      </a:gs>
                      <a:gs pos="100000">
                        <a:schemeClr val="accent1"/>
                      </a:gs>
                    </a:gsLst>
                    <a:path path="rect">
                      <a:fillToRect r="100000" b="100000"/>
                    </a:path>
                  </a:gra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3735" name="Text Box 7"/>
            <p:cNvSpPr txBox="1">
              <a:spLocks noChangeArrowheads="1"/>
            </p:cNvSpPr>
            <p:nvPr/>
          </p:nvSpPr>
          <p:spPr bwMode="auto">
            <a:xfrm>
              <a:off x="1758" y="3504"/>
              <a:ext cx="528" cy="288"/>
            </a:xfrm>
            <a:prstGeom prst="rect">
              <a:avLst/>
            </a:prstGeom>
            <a:noFill/>
            <a:ln>
              <a:noFill/>
            </a:ln>
            <a:effectLst/>
            <a:extLst>
              <a:ext uri="{909E8E84-426E-40DD-AFC4-6F175D3DCCD1}">
                <a14:hiddenFill xmlns:a14="http://schemas.microsoft.com/office/drawing/2010/main">
                  <a:gradFill rotWithShape="0">
                    <a:gsLst>
                      <a:gs pos="0">
                        <a:schemeClr val="accent2"/>
                      </a:gs>
                      <a:gs pos="100000">
                        <a:schemeClr val="accent1"/>
                      </a:gs>
                    </a:gsLst>
                    <a:path path="rect">
                      <a:fillToRect r="100000" b="100000"/>
                    </a:path>
                  </a:gra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pPr algn="ctr" eaLnBrk="0" hangingPunct="0">
                <a:spcBef>
                  <a:spcPct val="50000"/>
                </a:spcBef>
                <a:defRPr/>
              </a:pPr>
              <a:r>
                <a:rPr lang="en-US" b="1">
                  <a:solidFill>
                    <a:schemeClr val="bg1"/>
                  </a:solidFill>
                  <a:effectLst>
                    <a:outerShdw blurRad="38100" dist="38100" dir="2700000" algn="tl">
                      <a:srgbClr val="C0C0C0"/>
                    </a:outerShdw>
                  </a:effectLst>
                </a:rPr>
                <a:t>4</a:t>
              </a:r>
            </a:p>
          </p:txBody>
        </p:sp>
      </p:grpSp>
      <p:sp>
        <p:nvSpPr>
          <p:cNvPr id="73736" name="Rectangle 8"/>
          <p:cNvSpPr>
            <a:spLocks noChangeArrowheads="1"/>
          </p:cNvSpPr>
          <p:nvPr/>
        </p:nvSpPr>
        <p:spPr bwMode="auto">
          <a:xfrm>
            <a:off x="1295400" y="2438400"/>
            <a:ext cx="7162800" cy="1187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eaLnBrk="0" hangingPunct="0">
              <a:defRPr sz="2400">
                <a:solidFill>
                  <a:schemeClr val="tx1"/>
                </a:solidFill>
                <a:latin typeface="Verdana" pitchFamily="34" charset="0"/>
              </a:defRPr>
            </a:lvl1pPr>
            <a:lvl2pPr marL="742950" indent="-285750" eaLnBrk="0" hangingPunct="0">
              <a:defRPr sz="2400">
                <a:solidFill>
                  <a:schemeClr val="tx1"/>
                </a:solidFill>
                <a:latin typeface="Verdana" pitchFamily="34" charset="0"/>
              </a:defRPr>
            </a:lvl2pPr>
            <a:lvl3pPr marL="1143000" indent="-228600" eaLnBrk="0" hangingPunct="0">
              <a:defRPr sz="2400">
                <a:solidFill>
                  <a:schemeClr val="tx1"/>
                </a:solidFill>
                <a:latin typeface="Verdana" pitchFamily="34" charset="0"/>
              </a:defRPr>
            </a:lvl3pPr>
            <a:lvl4pPr marL="1600200" indent="-228600" eaLnBrk="0" hangingPunct="0">
              <a:defRPr sz="2400">
                <a:solidFill>
                  <a:schemeClr val="tx1"/>
                </a:solidFill>
                <a:latin typeface="Verdana" pitchFamily="34" charset="0"/>
              </a:defRPr>
            </a:lvl4pPr>
            <a:lvl5pPr marL="2057400" indent="-228600" eaLnBrk="0" hangingPunct="0">
              <a:defRPr sz="2400">
                <a:solidFill>
                  <a:schemeClr val="tx1"/>
                </a:solidFill>
                <a:latin typeface="Verdana" pitchFamily="34" charset="0"/>
              </a:defRPr>
            </a:lvl5pPr>
            <a:lvl6pPr marL="2514600" indent="-228600" eaLnBrk="0" fontAlgn="base" hangingPunct="0">
              <a:spcBef>
                <a:spcPct val="0"/>
              </a:spcBef>
              <a:spcAft>
                <a:spcPct val="0"/>
              </a:spcAft>
              <a:defRPr sz="2400">
                <a:solidFill>
                  <a:schemeClr val="tx1"/>
                </a:solidFill>
                <a:latin typeface="Verdana" pitchFamily="34" charset="0"/>
              </a:defRPr>
            </a:lvl6pPr>
            <a:lvl7pPr marL="2971800" indent="-228600" eaLnBrk="0" fontAlgn="base" hangingPunct="0">
              <a:spcBef>
                <a:spcPct val="0"/>
              </a:spcBef>
              <a:spcAft>
                <a:spcPct val="0"/>
              </a:spcAft>
              <a:defRPr sz="2400">
                <a:solidFill>
                  <a:schemeClr val="tx1"/>
                </a:solidFill>
                <a:latin typeface="Verdana" pitchFamily="34" charset="0"/>
              </a:defRPr>
            </a:lvl7pPr>
            <a:lvl8pPr marL="3429000" indent="-228600" eaLnBrk="0" fontAlgn="base" hangingPunct="0">
              <a:spcBef>
                <a:spcPct val="0"/>
              </a:spcBef>
              <a:spcAft>
                <a:spcPct val="0"/>
              </a:spcAft>
              <a:defRPr sz="2400">
                <a:solidFill>
                  <a:schemeClr val="tx1"/>
                </a:solidFill>
                <a:latin typeface="Verdana" pitchFamily="34" charset="0"/>
              </a:defRPr>
            </a:lvl8pPr>
            <a:lvl9pPr marL="3886200" indent="-228600" eaLnBrk="0" fontAlgn="base" hangingPunct="0">
              <a:spcBef>
                <a:spcPct val="0"/>
              </a:spcBef>
              <a:spcAft>
                <a:spcPct val="0"/>
              </a:spcAft>
              <a:defRPr sz="2400">
                <a:solidFill>
                  <a:schemeClr val="tx1"/>
                </a:solidFill>
                <a:latin typeface="Verdana" pitchFamily="34" charset="0"/>
              </a:defRPr>
            </a:lvl9pPr>
          </a:lstStyle>
          <a:p>
            <a:pPr eaLnBrk="1" hangingPunct="1"/>
            <a:r>
              <a:rPr lang="en-US" altLang="en-US"/>
              <a:t>The problem asks for </a:t>
            </a:r>
            <a:r>
              <a:rPr lang="en-US" altLang="en-US" i="1"/>
              <a:t>CA</a:t>
            </a:r>
            <a:r>
              <a:rPr lang="en-US" altLang="en-US"/>
              <a:t> rounded to the nearest hundredth, so round the length to 2.08. The section of track is 2.08 km.</a:t>
            </a:r>
          </a:p>
        </p:txBody>
      </p:sp>
      <p:sp>
        <p:nvSpPr>
          <p:cNvPr id="44037" name="Text Box 9"/>
          <p:cNvSpPr txBox="1">
            <a:spLocks noChangeArrowheads="1"/>
          </p:cNvSpPr>
          <p:nvPr/>
        </p:nvSpPr>
        <p:spPr bwMode="auto">
          <a:xfrm>
            <a:off x="0" y="838200"/>
            <a:ext cx="9144000" cy="457200"/>
          </a:xfrm>
          <a:prstGeom prst="rect">
            <a:avLst/>
          </a:prstGeom>
          <a:noFill/>
          <a:ln>
            <a:noFill/>
          </a:ln>
          <a:effectLst/>
          <a:extLst>
            <a:ext uri="{909E8E84-426E-40DD-AFC4-6F175D3DCCD1}">
              <a14:hiddenFill xmlns:a14="http://schemas.microsoft.com/office/drawing/2010/main">
                <a:gradFill rotWithShape="0">
                  <a:gsLst>
                    <a:gs pos="0">
                      <a:schemeClr val="accent2"/>
                    </a:gs>
                    <a:gs pos="100000">
                      <a:schemeClr val="accent1"/>
                    </a:gs>
                  </a:gsLst>
                  <a:path path="rect">
                    <a:fillToRect r="100000" b="100000"/>
                  </a:path>
                </a:gra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eaLnBrk="0" hangingPunct="0">
              <a:defRPr sz="2400">
                <a:solidFill>
                  <a:schemeClr val="tx1"/>
                </a:solidFill>
                <a:latin typeface="Verdana" pitchFamily="34" charset="0"/>
              </a:defRPr>
            </a:lvl1pPr>
            <a:lvl2pPr marL="742950" indent="-285750" eaLnBrk="0" hangingPunct="0">
              <a:defRPr sz="2400">
                <a:solidFill>
                  <a:schemeClr val="tx1"/>
                </a:solidFill>
                <a:latin typeface="Verdana" pitchFamily="34" charset="0"/>
              </a:defRPr>
            </a:lvl2pPr>
            <a:lvl3pPr marL="1143000" indent="-228600" eaLnBrk="0" hangingPunct="0">
              <a:defRPr sz="2400">
                <a:solidFill>
                  <a:schemeClr val="tx1"/>
                </a:solidFill>
                <a:latin typeface="Verdana" pitchFamily="34" charset="0"/>
              </a:defRPr>
            </a:lvl3pPr>
            <a:lvl4pPr marL="1600200" indent="-228600" eaLnBrk="0" hangingPunct="0">
              <a:defRPr sz="2400">
                <a:solidFill>
                  <a:schemeClr val="tx1"/>
                </a:solidFill>
                <a:latin typeface="Verdana" pitchFamily="34" charset="0"/>
              </a:defRPr>
            </a:lvl4pPr>
            <a:lvl5pPr marL="2057400" indent="-228600" eaLnBrk="0" hangingPunct="0">
              <a:defRPr sz="2400">
                <a:solidFill>
                  <a:schemeClr val="tx1"/>
                </a:solidFill>
                <a:latin typeface="Verdana" pitchFamily="34" charset="0"/>
              </a:defRPr>
            </a:lvl5pPr>
            <a:lvl6pPr marL="2514600" indent="-228600" eaLnBrk="0" fontAlgn="base" hangingPunct="0">
              <a:spcBef>
                <a:spcPct val="0"/>
              </a:spcBef>
              <a:spcAft>
                <a:spcPct val="0"/>
              </a:spcAft>
              <a:defRPr sz="2400">
                <a:solidFill>
                  <a:schemeClr val="tx1"/>
                </a:solidFill>
                <a:latin typeface="Verdana" pitchFamily="34" charset="0"/>
              </a:defRPr>
            </a:lvl6pPr>
            <a:lvl7pPr marL="2971800" indent="-228600" eaLnBrk="0" fontAlgn="base" hangingPunct="0">
              <a:spcBef>
                <a:spcPct val="0"/>
              </a:spcBef>
              <a:spcAft>
                <a:spcPct val="0"/>
              </a:spcAft>
              <a:defRPr sz="2400">
                <a:solidFill>
                  <a:schemeClr val="tx1"/>
                </a:solidFill>
                <a:latin typeface="Verdana" pitchFamily="34" charset="0"/>
              </a:defRPr>
            </a:lvl7pPr>
            <a:lvl8pPr marL="3429000" indent="-228600" eaLnBrk="0" fontAlgn="base" hangingPunct="0">
              <a:spcBef>
                <a:spcPct val="0"/>
              </a:spcBef>
              <a:spcAft>
                <a:spcPct val="0"/>
              </a:spcAft>
              <a:defRPr sz="2400">
                <a:solidFill>
                  <a:schemeClr val="tx1"/>
                </a:solidFill>
                <a:latin typeface="Verdana" pitchFamily="34" charset="0"/>
              </a:defRPr>
            </a:lvl8pPr>
            <a:lvl9pPr marL="3886200" indent="-228600" eaLnBrk="0" fontAlgn="base" hangingPunct="0">
              <a:spcBef>
                <a:spcPct val="0"/>
              </a:spcBef>
              <a:spcAft>
                <a:spcPct val="0"/>
              </a:spcAft>
              <a:defRPr sz="2400">
                <a:solidFill>
                  <a:schemeClr val="tx1"/>
                </a:solidFill>
                <a:latin typeface="Verdana" pitchFamily="34" charset="0"/>
              </a:defRPr>
            </a:lvl9pPr>
          </a:lstStyle>
          <a:p>
            <a:pPr algn="ctr">
              <a:spcBef>
                <a:spcPct val="50000"/>
              </a:spcBef>
            </a:pPr>
            <a:r>
              <a:rPr lang="en-US" altLang="en-US">
                <a:solidFill>
                  <a:srgbClr val="006699"/>
                </a:solidFill>
                <a:latin typeface="Arial Black" pitchFamily="34" charset="0"/>
              </a:rPr>
              <a:t>Example 5 Continued</a:t>
            </a:r>
            <a:endParaRPr lang="en-US" altLang="en-US" i="1">
              <a:solidFill>
                <a:srgbClr val="990099"/>
              </a:solidFill>
              <a:latin typeface="Arial Black" pitchFamily="34"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grpId="0" nodeType="afterEffect">
                                  <p:stCondLst>
                                    <p:cond delay="0"/>
                                  </p:stCondLst>
                                  <p:childTnLst>
                                    <p:set>
                                      <p:cBhvr>
                                        <p:cTn id="6" dur="1" fill="hold">
                                          <p:stCondLst>
                                            <p:cond delay="0"/>
                                          </p:stCondLst>
                                        </p:cTn>
                                        <p:tgtEl>
                                          <p:spTgt spid="73736"/>
                                        </p:tgtEl>
                                        <p:attrNameLst>
                                          <p:attrName>style.visibility</p:attrName>
                                        </p:attrNameLst>
                                      </p:cBhvr>
                                      <p:to>
                                        <p:strVal val="visible"/>
                                      </p:to>
                                    </p:set>
                                    <p:animEffect transition="in" filter="dissolve">
                                      <p:cBhvr>
                                        <p:cTn id="7" dur="500"/>
                                        <p:tgtEl>
                                          <p:spTgt spid="737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3736"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ext Box 2"/>
          <p:cNvSpPr txBox="1">
            <a:spLocks noChangeArrowheads="1"/>
          </p:cNvSpPr>
          <p:nvPr/>
        </p:nvSpPr>
        <p:spPr bwMode="auto">
          <a:xfrm>
            <a:off x="0" y="838200"/>
            <a:ext cx="9144000" cy="457200"/>
          </a:xfrm>
          <a:prstGeom prst="rect">
            <a:avLst/>
          </a:prstGeom>
          <a:noFill/>
          <a:ln>
            <a:noFill/>
          </a:ln>
          <a:effectLst/>
          <a:extLst>
            <a:ext uri="{909E8E84-426E-40DD-AFC4-6F175D3DCCD1}">
              <a14:hiddenFill xmlns:a14="http://schemas.microsoft.com/office/drawing/2010/main">
                <a:gradFill rotWithShape="0">
                  <a:gsLst>
                    <a:gs pos="0">
                      <a:schemeClr val="accent2"/>
                    </a:gs>
                    <a:gs pos="100000">
                      <a:schemeClr val="accent1"/>
                    </a:gs>
                  </a:gsLst>
                  <a:path path="rect">
                    <a:fillToRect r="100000" b="100000"/>
                  </a:path>
                </a:gra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eaLnBrk="0" hangingPunct="0">
              <a:defRPr sz="2400">
                <a:solidFill>
                  <a:schemeClr val="tx1"/>
                </a:solidFill>
                <a:latin typeface="Verdana" pitchFamily="34" charset="0"/>
              </a:defRPr>
            </a:lvl1pPr>
            <a:lvl2pPr marL="742950" indent="-285750" eaLnBrk="0" hangingPunct="0">
              <a:defRPr sz="2400">
                <a:solidFill>
                  <a:schemeClr val="tx1"/>
                </a:solidFill>
                <a:latin typeface="Verdana" pitchFamily="34" charset="0"/>
              </a:defRPr>
            </a:lvl2pPr>
            <a:lvl3pPr marL="1143000" indent="-228600" eaLnBrk="0" hangingPunct="0">
              <a:defRPr sz="2400">
                <a:solidFill>
                  <a:schemeClr val="tx1"/>
                </a:solidFill>
                <a:latin typeface="Verdana" pitchFamily="34" charset="0"/>
              </a:defRPr>
            </a:lvl3pPr>
            <a:lvl4pPr marL="1600200" indent="-228600" eaLnBrk="0" hangingPunct="0">
              <a:defRPr sz="2400">
                <a:solidFill>
                  <a:schemeClr val="tx1"/>
                </a:solidFill>
                <a:latin typeface="Verdana" pitchFamily="34" charset="0"/>
              </a:defRPr>
            </a:lvl4pPr>
            <a:lvl5pPr marL="2057400" indent="-228600" eaLnBrk="0" hangingPunct="0">
              <a:defRPr sz="2400">
                <a:solidFill>
                  <a:schemeClr val="tx1"/>
                </a:solidFill>
                <a:latin typeface="Verdana" pitchFamily="34" charset="0"/>
              </a:defRPr>
            </a:lvl5pPr>
            <a:lvl6pPr marL="2514600" indent="-228600" eaLnBrk="0" fontAlgn="base" hangingPunct="0">
              <a:spcBef>
                <a:spcPct val="0"/>
              </a:spcBef>
              <a:spcAft>
                <a:spcPct val="0"/>
              </a:spcAft>
              <a:defRPr sz="2400">
                <a:solidFill>
                  <a:schemeClr val="tx1"/>
                </a:solidFill>
                <a:latin typeface="Verdana" pitchFamily="34" charset="0"/>
              </a:defRPr>
            </a:lvl6pPr>
            <a:lvl7pPr marL="2971800" indent="-228600" eaLnBrk="0" fontAlgn="base" hangingPunct="0">
              <a:spcBef>
                <a:spcPct val="0"/>
              </a:spcBef>
              <a:spcAft>
                <a:spcPct val="0"/>
              </a:spcAft>
              <a:defRPr sz="2400">
                <a:solidFill>
                  <a:schemeClr val="tx1"/>
                </a:solidFill>
                <a:latin typeface="Verdana" pitchFamily="34" charset="0"/>
              </a:defRPr>
            </a:lvl7pPr>
            <a:lvl8pPr marL="3429000" indent="-228600" eaLnBrk="0" fontAlgn="base" hangingPunct="0">
              <a:spcBef>
                <a:spcPct val="0"/>
              </a:spcBef>
              <a:spcAft>
                <a:spcPct val="0"/>
              </a:spcAft>
              <a:defRPr sz="2400">
                <a:solidFill>
                  <a:schemeClr val="tx1"/>
                </a:solidFill>
                <a:latin typeface="Verdana" pitchFamily="34" charset="0"/>
              </a:defRPr>
            </a:lvl8pPr>
            <a:lvl9pPr marL="3886200" indent="-228600" eaLnBrk="0" fontAlgn="base" hangingPunct="0">
              <a:spcBef>
                <a:spcPct val="0"/>
              </a:spcBef>
              <a:spcAft>
                <a:spcPct val="0"/>
              </a:spcAft>
              <a:defRPr sz="2400">
                <a:solidFill>
                  <a:schemeClr val="tx1"/>
                </a:solidFill>
                <a:latin typeface="Verdana" pitchFamily="34" charset="0"/>
              </a:defRPr>
            </a:lvl9pPr>
          </a:lstStyle>
          <a:p>
            <a:pPr algn="ctr">
              <a:spcBef>
                <a:spcPct val="50000"/>
              </a:spcBef>
            </a:pPr>
            <a:r>
              <a:rPr lang="en-US" altLang="en-US">
                <a:solidFill>
                  <a:srgbClr val="FF0000"/>
                </a:solidFill>
                <a:latin typeface="Arial Black" pitchFamily="34" charset="0"/>
              </a:rPr>
              <a:t>Check It Out!</a:t>
            </a:r>
            <a:r>
              <a:rPr lang="en-US" altLang="en-US">
                <a:solidFill>
                  <a:srgbClr val="006699"/>
                </a:solidFill>
                <a:latin typeface="Arial Black" pitchFamily="34" charset="0"/>
              </a:rPr>
              <a:t> Example 5 </a:t>
            </a:r>
            <a:endParaRPr lang="en-US" altLang="en-US" sz="2600">
              <a:solidFill>
                <a:schemeClr val="accent2"/>
              </a:solidFill>
              <a:latin typeface="Arial MT Bl" charset="0"/>
            </a:endParaRPr>
          </a:p>
        </p:txBody>
      </p:sp>
      <p:sp>
        <p:nvSpPr>
          <p:cNvPr id="45059" name="Rectangle 5"/>
          <p:cNvSpPr>
            <a:spLocks noChangeArrowheads="1"/>
          </p:cNvSpPr>
          <p:nvPr/>
        </p:nvSpPr>
        <p:spPr bwMode="auto">
          <a:xfrm>
            <a:off x="304800" y="1905000"/>
            <a:ext cx="8534400"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Verdana" pitchFamily="34" charset="0"/>
              </a:defRPr>
            </a:lvl1pPr>
            <a:lvl2pPr marL="742950" indent="-285750" eaLnBrk="0" hangingPunct="0">
              <a:defRPr sz="2400">
                <a:solidFill>
                  <a:schemeClr val="tx1"/>
                </a:solidFill>
                <a:latin typeface="Verdana" pitchFamily="34" charset="0"/>
              </a:defRPr>
            </a:lvl2pPr>
            <a:lvl3pPr marL="1143000" indent="-228600" eaLnBrk="0" hangingPunct="0">
              <a:defRPr sz="2400">
                <a:solidFill>
                  <a:schemeClr val="tx1"/>
                </a:solidFill>
                <a:latin typeface="Verdana" pitchFamily="34" charset="0"/>
              </a:defRPr>
            </a:lvl3pPr>
            <a:lvl4pPr marL="1600200" indent="-228600" eaLnBrk="0" hangingPunct="0">
              <a:defRPr sz="2400">
                <a:solidFill>
                  <a:schemeClr val="tx1"/>
                </a:solidFill>
                <a:latin typeface="Verdana" pitchFamily="34" charset="0"/>
              </a:defRPr>
            </a:lvl4pPr>
            <a:lvl5pPr marL="2057400" indent="-228600" eaLnBrk="0" hangingPunct="0">
              <a:defRPr sz="2400">
                <a:solidFill>
                  <a:schemeClr val="tx1"/>
                </a:solidFill>
                <a:latin typeface="Verdana" pitchFamily="34" charset="0"/>
              </a:defRPr>
            </a:lvl5pPr>
            <a:lvl6pPr marL="2514600" indent="-228600" eaLnBrk="0" fontAlgn="base" hangingPunct="0">
              <a:spcBef>
                <a:spcPct val="0"/>
              </a:spcBef>
              <a:spcAft>
                <a:spcPct val="0"/>
              </a:spcAft>
              <a:defRPr sz="2400">
                <a:solidFill>
                  <a:schemeClr val="tx1"/>
                </a:solidFill>
                <a:latin typeface="Verdana" pitchFamily="34" charset="0"/>
              </a:defRPr>
            </a:lvl6pPr>
            <a:lvl7pPr marL="2971800" indent="-228600" eaLnBrk="0" fontAlgn="base" hangingPunct="0">
              <a:spcBef>
                <a:spcPct val="0"/>
              </a:spcBef>
              <a:spcAft>
                <a:spcPct val="0"/>
              </a:spcAft>
              <a:defRPr sz="2400">
                <a:solidFill>
                  <a:schemeClr val="tx1"/>
                </a:solidFill>
                <a:latin typeface="Verdana" pitchFamily="34" charset="0"/>
              </a:defRPr>
            </a:lvl7pPr>
            <a:lvl8pPr marL="3429000" indent="-228600" eaLnBrk="0" fontAlgn="base" hangingPunct="0">
              <a:spcBef>
                <a:spcPct val="0"/>
              </a:spcBef>
              <a:spcAft>
                <a:spcPct val="0"/>
              </a:spcAft>
              <a:defRPr sz="2400">
                <a:solidFill>
                  <a:schemeClr val="tx1"/>
                </a:solidFill>
                <a:latin typeface="Verdana" pitchFamily="34" charset="0"/>
              </a:defRPr>
            </a:lvl8pPr>
            <a:lvl9pPr marL="3886200" indent="-228600" eaLnBrk="0" fontAlgn="base" hangingPunct="0">
              <a:spcBef>
                <a:spcPct val="0"/>
              </a:spcBef>
              <a:spcAft>
                <a:spcPct val="0"/>
              </a:spcAft>
              <a:defRPr sz="2400">
                <a:solidFill>
                  <a:schemeClr val="tx1"/>
                </a:solidFill>
                <a:latin typeface="Verdana" pitchFamily="34" charset="0"/>
              </a:defRPr>
            </a:lvl9pPr>
          </a:lstStyle>
          <a:p>
            <a:pPr eaLnBrk="1" hangingPunct="1"/>
            <a:r>
              <a:rPr lang="en-US" altLang="en-US" b="1"/>
              <a:t>Find </a:t>
            </a:r>
            <a:r>
              <a:rPr lang="en-US" altLang="en-US" b="1" i="1"/>
              <a:t>AC</a:t>
            </a:r>
            <a:r>
              <a:rPr lang="en-US" altLang="en-US" b="1"/>
              <a:t>, the length of the ramp, to the nearest hundredth of a foot.</a:t>
            </a:r>
          </a:p>
        </p:txBody>
      </p:sp>
      <p:pic>
        <p:nvPicPr>
          <p:cNvPr id="45060" name="Picture 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1000" y="1143000"/>
            <a:ext cx="609600"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5061" name="Picture 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14600" y="2971800"/>
            <a:ext cx="2828925" cy="2314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Text Box 2"/>
          <p:cNvSpPr txBox="1">
            <a:spLocks noChangeArrowheads="1"/>
          </p:cNvSpPr>
          <p:nvPr/>
        </p:nvSpPr>
        <p:spPr bwMode="auto">
          <a:xfrm>
            <a:off x="0" y="838200"/>
            <a:ext cx="9144000" cy="457200"/>
          </a:xfrm>
          <a:prstGeom prst="rect">
            <a:avLst/>
          </a:prstGeom>
          <a:noFill/>
          <a:ln>
            <a:noFill/>
          </a:ln>
          <a:effectLst/>
          <a:extLst>
            <a:ext uri="{909E8E84-426E-40DD-AFC4-6F175D3DCCD1}">
              <a14:hiddenFill xmlns:a14="http://schemas.microsoft.com/office/drawing/2010/main">
                <a:gradFill rotWithShape="0">
                  <a:gsLst>
                    <a:gs pos="0">
                      <a:schemeClr val="accent2"/>
                    </a:gs>
                    <a:gs pos="100000">
                      <a:schemeClr val="accent1"/>
                    </a:gs>
                  </a:gsLst>
                  <a:path path="rect">
                    <a:fillToRect r="100000" b="100000"/>
                  </a:path>
                </a:gra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eaLnBrk="0" hangingPunct="0">
              <a:defRPr sz="2400">
                <a:solidFill>
                  <a:schemeClr val="tx1"/>
                </a:solidFill>
                <a:latin typeface="Verdana" pitchFamily="34" charset="0"/>
              </a:defRPr>
            </a:lvl1pPr>
            <a:lvl2pPr marL="742950" indent="-285750" eaLnBrk="0" hangingPunct="0">
              <a:defRPr sz="2400">
                <a:solidFill>
                  <a:schemeClr val="tx1"/>
                </a:solidFill>
                <a:latin typeface="Verdana" pitchFamily="34" charset="0"/>
              </a:defRPr>
            </a:lvl2pPr>
            <a:lvl3pPr marL="1143000" indent="-228600" eaLnBrk="0" hangingPunct="0">
              <a:defRPr sz="2400">
                <a:solidFill>
                  <a:schemeClr val="tx1"/>
                </a:solidFill>
                <a:latin typeface="Verdana" pitchFamily="34" charset="0"/>
              </a:defRPr>
            </a:lvl3pPr>
            <a:lvl4pPr marL="1600200" indent="-228600" eaLnBrk="0" hangingPunct="0">
              <a:defRPr sz="2400">
                <a:solidFill>
                  <a:schemeClr val="tx1"/>
                </a:solidFill>
                <a:latin typeface="Verdana" pitchFamily="34" charset="0"/>
              </a:defRPr>
            </a:lvl4pPr>
            <a:lvl5pPr marL="2057400" indent="-228600" eaLnBrk="0" hangingPunct="0">
              <a:defRPr sz="2400">
                <a:solidFill>
                  <a:schemeClr val="tx1"/>
                </a:solidFill>
                <a:latin typeface="Verdana" pitchFamily="34" charset="0"/>
              </a:defRPr>
            </a:lvl5pPr>
            <a:lvl6pPr marL="2514600" indent="-228600" eaLnBrk="0" fontAlgn="base" hangingPunct="0">
              <a:spcBef>
                <a:spcPct val="0"/>
              </a:spcBef>
              <a:spcAft>
                <a:spcPct val="0"/>
              </a:spcAft>
              <a:defRPr sz="2400">
                <a:solidFill>
                  <a:schemeClr val="tx1"/>
                </a:solidFill>
                <a:latin typeface="Verdana" pitchFamily="34" charset="0"/>
              </a:defRPr>
            </a:lvl6pPr>
            <a:lvl7pPr marL="2971800" indent="-228600" eaLnBrk="0" fontAlgn="base" hangingPunct="0">
              <a:spcBef>
                <a:spcPct val="0"/>
              </a:spcBef>
              <a:spcAft>
                <a:spcPct val="0"/>
              </a:spcAft>
              <a:defRPr sz="2400">
                <a:solidFill>
                  <a:schemeClr val="tx1"/>
                </a:solidFill>
                <a:latin typeface="Verdana" pitchFamily="34" charset="0"/>
              </a:defRPr>
            </a:lvl7pPr>
            <a:lvl8pPr marL="3429000" indent="-228600" eaLnBrk="0" fontAlgn="base" hangingPunct="0">
              <a:spcBef>
                <a:spcPct val="0"/>
              </a:spcBef>
              <a:spcAft>
                <a:spcPct val="0"/>
              </a:spcAft>
              <a:defRPr sz="2400">
                <a:solidFill>
                  <a:schemeClr val="tx1"/>
                </a:solidFill>
                <a:latin typeface="Verdana" pitchFamily="34" charset="0"/>
              </a:defRPr>
            </a:lvl8pPr>
            <a:lvl9pPr marL="3886200" indent="-228600" eaLnBrk="0" fontAlgn="base" hangingPunct="0">
              <a:spcBef>
                <a:spcPct val="0"/>
              </a:spcBef>
              <a:spcAft>
                <a:spcPct val="0"/>
              </a:spcAft>
              <a:defRPr sz="2400">
                <a:solidFill>
                  <a:schemeClr val="tx1"/>
                </a:solidFill>
                <a:latin typeface="Verdana" pitchFamily="34" charset="0"/>
              </a:defRPr>
            </a:lvl9pPr>
          </a:lstStyle>
          <a:p>
            <a:pPr algn="ctr">
              <a:spcBef>
                <a:spcPct val="50000"/>
              </a:spcBef>
            </a:pPr>
            <a:r>
              <a:rPr lang="en-US" altLang="en-US">
                <a:solidFill>
                  <a:srgbClr val="FF0000"/>
                </a:solidFill>
                <a:latin typeface="Arial Black" pitchFamily="34" charset="0"/>
              </a:rPr>
              <a:t>Check It Out!</a:t>
            </a:r>
            <a:r>
              <a:rPr lang="en-US" altLang="en-US">
                <a:solidFill>
                  <a:srgbClr val="006699"/>
                </a:solidFill>
                <a:latin typeface="Arial Black" pitchFamily="34" charset="0"/>
              </a:rPr>
              <a:t> Example 5 Continued </a:t>
            </a:r>
            <a:endParaRPr lang="en-US" altLang="en-US" sz="2600">
              <a:solidFill>
                <a:schemeClr val="accent2"/>
              </a:solidFill>
              <a:latin typeface="Arial MT Bl" charset="0"/>
            </a:endParaRPr>
          </a:p>
        </p:txBody>
      </p:sp>
      <p:grpSp>
        <p:nvGrpSpPr>
          <p:cNvPr id="46083" name="Group 6"/>
          <p:cNvGrpSpPr>
            <a:grpSpLocks/>
          </p:cNvGrpSpPr>
          <p:nvPr/>
        </p:nvGrpSpPr>
        <p:grpSpPr bwMode="auto">
          <a:xfrm>
            <a:off x="533400" y="1600200"/>
            <a:ext cx="5324475" cy="762000"/>
            <a:chOff x="180" y="2016"/>
            <a:chExt cx="3354" cy="480"/>
          </a:xfrm>
        </p:grpSpPr>
        <p:grpSp>
          <p:nvGrpSpPr>
            <p:cNvPr id="46086" name="Group 7"/>
            <p:cNvGrpSpPr>
              <a:grpSpLocks/>
            </p:cNvGrpSpPr>
            <p:nvPr/>
          </p:nvGrpSpPr>
          <p:grpSpPr bwMode="auto">
            <a:xfrm>
              <a:off x="341" y="2016"/>
              <a:ext cx="480" cy="480"/>
              <a:chOff x="432" y="528"/>
              <a:chExt cx="480" cy="480"/>
            </a:xfrm>
          </p:grpSpPr>
          <p:pic>
            <p:nvPicPr>
              <p:cNvPr id="46088" name="Picture 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2" y="528"/>
                <a:ext cx="480" cy="480"/>
              </a:xfrm>
              <a:prstGeom prst="rect">
                <a:avLst/>
              </a:prstGeom>
              <a:noFill/>
              <a:ln>
                <a:noFill/>
              </a:ln>
              <a:effectLst/>
              <a:extLst>
                <a:ext uri="{909E8E84-426E-40DD-AFC4-6F175D3DCCD1}">
                  <a14:hiddenFill xmlns:a14="http://schemas.microsoft.com/office/drawing/2010/main">
                    <a:gradFill rotWithShape="0">
                      <a:gsLst>
                        <a:gs pos="0">
                          <a:schemeClr val="accent2"/>
                        </a:gs>
                        <a:gs pos="100000">
                          <a:schemeClr val="accent1"/>
                        </a:gs>
                      </a:gsLst>
                      <a:path path="rect">
                        <a:fillToRect r="100000" b="100000"/>
                      </a:path>
                    </a:gra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5785" name="Text Box 9"/>
              <p:cNvSpPr txBox="1">
                <a:spLocks noChangeArrowheads="1"/>
              </p:cNvSpPr>
              <p:nvPr/>
            </p:nvSpPr>
            <p:spPr bwMode="auto">
              <a:xfrm>
                <a:off x="494" y="540"/>
                <a:ext cx="253" cy="288"/>
              </a:xfrm>
              <a:prstGeom prst="rect">
                <a:avLst/>
              </a:prstGeom>
              <a:noFill/>
              <a:ln>
                <a:noFill/>
              </a:ln>
              <a:effectLst/>
              <a:extLst>
                <a:ext uri="{909E8E84-426E-40DD-AFC4-6F175D3DCCD1}">
                  <a14:hiddenFill xmlns:a14="http://schemas.microsoft.com/office/drawing/2010/main">
                    <a:gradFill rotWithShape="0">
                      <a:gsLst>
                        <a:gs pos="0">
                          <a:schemeClr val="accent2"/>
                        </a:gs>
                        <a:gs pos="100000">
                          <a:schemeClr val="accent1"/>
                        </a:gs>
                      </a:gsLst>
                      <a:path path="rect">
                        <a:fillToRect r="100000" b="100000"/>
                      </a:path>
                    </a:gra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ctr" eaLnBrk="0" hangingPunct="0">
                  <a:spcBef>
                    <a:spcPct val="50000"/>
                  </a:spcBef>
                  <a:defRPr/>
                </a:pPr>
                <a:r>
                  <a:rPr lang="en-US" b="1">
                    <a:solidFill>
                      <a:schemeClr val="bg1"/>
                    </a:solidFill>
                    <a:effectLst>
                      <a:outerShdw blurRad="38100" dist="38100" dir="2700000" algn="tl">
                        <a:srgbClr val="C0C0C0"/>
                      </a:outerShdw>
                    </a:effectLst>
                  </a:rPr>
                  <a:t>1</a:t>
                </a:r>
                <a:endParaRPr lang="en-US"/>
              </a:p>
            </p:txBody>
          </p:sp>
        </p:grpSp>
        <p:sp>
          <p:nvSpPr>
            <p:cNvPr id="46087" name="Text Box 10"/>
            <p:cNvSpPr txBox="1">
              <a:spLocks noChangeArrowheads="1"/>
            </p:cNvSpPr>
            <p:nvPr/>
          </p:nvSpPr>
          <p:spPr bwMode="auto">
            <a:xfrm>
              <a:off x="180" y="2064"/>
              <a:ext cx="3354" cy="288"/>
            </a:xfrm>
            <a:prstGeom prst="rect">
              <a:avLst/>
            </a:prstGeom>
            <a:noFill/>
            <a:ln>
              <a:noFill/>
            </a:ln>
            <a:effectLst/>
            <a:extLst>
              <a:ext uri="{909E8E84-426E-40DD-AFC4-6F175D3DCCD1}">
                <a14:hiddenFill xmlns:a14="http://schemas.microsoft.com/office/drawing/2010/main">
                  <a:gradFill rotWithShape="0">
                    <a:gsLst>
                      <a:gs pos="0">
                        <a:schemeClr val="accent2"/>
                      </a:gs>
                      <a:gs pos="100000">
                        <a:schemeClr val="accent1"/>
                      </a:gs>
                    </a:gsLst>
                    <a:path path="rect">
                      <a:fillToRect r="100000" b="100000"/>
                    </a:path>
                  </a:gra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eaLnBrk="0" hangingPunct="0">
                <a:defRPr sz="2400">
                  <a:solidFill>
                    <a:schemeClr val="tx1"/>
                  </a:solidFill>
                  <a:latin typeface="Verdana" pitchFamily="34" charset="0"/>
                </a:defRPr>
              </a:lvl1pPr>
              <a:lvl2pPr marL="742950" indent="-285750" eaLnBrk="0" hangingPunct="0">
                <a:defRPr sz="2400">
                  <a:solidFill>
                    <a:schemeClr val="tx1"/>
                  </a:solidFill>
                  <a:latin typeface="Verdana" pitchFamily="34" charset="0"/>
                </a:defRPr>
              </a:lvl2pPr>
              <a:lvl3pPr marL="1143000" indent="-228600" eaLnBrk="0" hangingPunct="0">
                <a:defRPr sz="2400">
                  <a:solidFill>
                    <a:schemeClr val="tx1"/>
                  </a:solidFill>
                  <a:latin typeface="Verdana" pitchFamily="34" charset="0"/>
                </a:defRPr>
              </a:lvl3pPr>
              <a:lvl4pPr marL="1600200" indent="-228600" eaLnBrk="0" hangingPunct="0">
                <a:defRPr sz="2400">
                  <a:solidFill>
                    <a:schemeClr val="tx1"/>
                  </a:solidFill>
                  <a:latin typeface="Verdana" pitchFamily="34" charset="0"/>
                </a:defRPr>
              </a:lvl4pPr>
              <a:lvl5pPr marL="2057400" indent="-228600" eaLnBrk="0" hangingPunct="0">
                <a:defRPr sz="2400">
                  <a:solidFill>
                    <a:schemeClr val="tx1"/>
                  </a:solidFill>
                  <a:latin typeface="Verdana" pitchFamily="34" charset="0"/>
                </a:defRPr>
              </a:lvl5pPr>
              <a:lvl6pPr marL="2514600" indent="-228600" eaLnBrk="0" fontAlgn="base" hangingPunct="0">
                <a:spcBef>
                  <a:spcPct val="0"/>
                </a:spcBef>
                <a:spcAft>
                  <a:spcPct val="0"/>
                </a:spcAft>
                <a:defRPr sz="2400">
                  <a:solidFill>
                    <a:schemeClr val="tx1"/>
                  </a:solidFill>
                  <a:latin typeface="Verdana" pitchFamily="34" charset="0"/>
                </a:defRPr>
              </a:lvl6pPr>
              <a:lvl7pPr marL="2971800" indent="-228600" eaLnBrk="0" fontAlgn="base" hangingPunct="0">
                <a:spcBef>
                  <a:spcPct val="0"/>
                </a:spcBef>
                <a:spcAft>
                  <a:spcPct val="0"/>
                </a:spcAft>
                <a:defRPr sz="2400">
                  <a:solidFill>
                    <a:schemeClr val="tx1"/>
                  </a:solidFill>
                  <a:latin typeface="Verdana" pitchFamily="34" charset="0"/>
                </a:defRPr>
              </a:lvl7pPr>
              <a:lvl8pPr marL="3429000" indent="-228600" eaLnBrk="0" fontAlgn="base" hangingPunct="0">
                <a:spcBef>
                  <a:spcPct val="0"/>
                </a:spcBef>
                <a:spcAft>
                  <a:spcPct val="0"/>
                </a:spcAft>
                <a:defRPr sz="2400">
                  <a:solidFill>
                    <a:schemeClr val="tx1"/>
                  </a:solidFill>
                  <a:latin typeface="Verdana" pitchFamily="34" charset="0"/>
                </a:defRPr>
              </a:lvl8pPr>
              <a:lvl9pPr marL="3886200" indent="-228600" eaLnBrk="0" fontAlgn="base" hangingPunct="0">
                <a:spcBef>
                  <a:spcPct val="0"/>
                </a:spcBef>
                <a:spcAft>
                  <a:spcPct val="0"/>
                </a:spcAft>
                <a:defRPr sz="2400">
                  <a:solidFill>
                    <a:schemeClr val="tx1"/>
                  </a:solidFill>
                  <a:latin typeface="Verdana" pitchFamily="34" charset="0"/>
                </a:defRPr>
              </a:lvl9pPr>
            </a:lstStyle>
            <a:p>
              <a:pPr algn="ctr">
                <a:spcBef>
                  <a:spcPct val="50000"/>
                </a:spcBef>
              </a:pPr>
              <a:r>
                <a:rPr lang="en-US" altLang="en-US" sz="2000" b="1"/>
                <a:t>           </a:t>
              </a:r>
              <a:r>
                <a:rPr lang="en-US" altLang="en-US" b="1"/>
                <a:t>Understand the Problem</a:t>
              </a:r>
              <a:endParaRPr lang="en-US" altLang="en-US"/>
            </a:p>
          </p:txBody>
        </p:sp>
      </p:grpSp>
      <p:sp>
        <p:nvSpPr>
          <p:cNvPr id="75787" name="Rectangle 11"/>
          <p:cNvSpPr>
            <a:spLocks noChangeArrowheads="1"/>
          </p:cNvSpPr>
          <p:nvPr/>
        </p:nvSpPr>
        <p:spPr bwMode="auto">
          <a:xfrm>
            <a:off x="1524000" y="2438400"/>
            <a:ext cx="550862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Verdana" pitchFamily="34" charset="0"/>
              </a:defRPr>
            </a:lvl1pPr>
            <a:lvl2pPr marL="742950" indent="-285750" eaLnBrk="0" hangingPunct="0">
              <a:defRPr sz="2400">
                <a:solidFill>
                  <a:schemeClr val="tx1"/>
                </a:solidFill>
                <a:latin typeface="Verdana" pitchFamily="34" charset="0"/>
              </a:defRPr>
            </a:lvl2pPr>
            <a:lvl3pPr marL="1143000" indent="-228600" eaLnBrk="0" hangingPunct="0">
              <a:defRPr sz="2400">
                <a:solidFill>
                  <a:schemeClr val="tx1"/>
                </a:solidFill>
                <a:latin typeface="Verdana" pitchFamily="34" charset="0"/>
              </a:defRPr>
            </a:lvl3pPr>
            <a:lvl4pPr marL="1600200" indent="-228600" eaLnBrk="0" hangingPunct="0">
              <a:defRPr sz="2400">
                <a:solidFill>
                  <a:schemeClr val="tx1"/>
                </a:solidFill>
                <a:latin typeface="Verdana" pitchFamily="34" charset="0"/>
              </a:defRPr>
            </a:lvl4pPr>
            <a:lvl5pPr marL="2057400" indent="-228600" eaLnBrk="0" hangingPunct="0">
              <a:defRPr sz="2400">
                <a:solidFill>
                  <a:schemeClr val="tx1"/>
                </a:solidFill>
                <a:latin typeface="Verdana" pitchFamily="34" charset="0"/>
              </a:defRPr>
            </a:lvl5pPr>
            <a:lvl6pPr marL="2514600" indent="-228600" eaLnBrk="0" fontAlgn="base" hangingPunct="0">
              <a:spcBef>
                <a:spcPct val="0"/>
              </a:spcBef>
              <a:spcAft>
                <a:spcPct val="0"/>
              </a:spcAft>
              <a:defRPr sz="2400">
                <a:solidFill>
                  <a:schemeClr val="tx1"/>
                </a:solidFill>
                <a:latin typeface="Verdana" pitchFamily="34" charset="0"/>
              </a:defRPr>
            </a:lvl6pPr>
            <a:lvl7pPr marL="2971800" indent="-228600" eaLnBrk="0" fontAlgn="base" hangingPunct="0">
              <a:spcBef>
                <a:spcPct val="0"/>
              </a:spcBef>
              <a:spcAft>
                <a:spcPct val="0"/>
              </a:spcAft>
              <a:defRPr sz="2400">
                <a:solidFill>
                  <a:schemeClr val="tx1"/>
                </a:solidFill>
                <a:latin typeface="Verdana" pitchFamily="34" charset="0"/>
              </a:defRPr>
            </a:lvl7pPr>
            <a:lvl8pPr marL="3429000" indent="-228600" eaLnBrk="0" fontAlgn="base" hangingPunct="0">
              <a:spcBef>
                <a:spcPct val="0"/>
              </a:spcBef>
              <a:spcAft>
                <a:spcPct val="0"/>
              </a:spcAft>
              <a:defRPr sz="2400">
                <a:solidFill>
                  <a:schemeClr val="tx1"/>
                </a:solidFill>
                <a:latin typeface="Verdana" pitchFamily="34" charset="0"/>
              </a:defRPr>
            </a:lvl8pPr>
            <a:lvl9pPr marL="3886200" indent="-228600" eaLnBrk="0" fontAlgn="base" hangingPunct="0">
              <a:spcBef>
                <a:spcPct val="0"/>
              </a:spcBef>
              <a:spcAft>
                <a:spcPct val="0"/>
              </a:spcAft>
              <a:defRPr sz="2400">
                <a:solidFill>
                  <a:schemeClr val="tx1"/>
                </a:solidFill>
                <a:latin typeface="Verdana" pitchFamily="34" charset="0"/>
              </a:defRPr>
            </a:lvl9pPr>
          </a:lstStyle>
          <a:p>
            <a:pPr eaLnBrk="1" hangingPunct="1"/>
            <a:r>
              <a:rPr lang="en-US" altLang="en-US"/>
              <a:t>Make a sketch. The </a:t>
            </a:r>
            <a:r>
              <a:rPr lang="en-US" altLang="en-US" b="1"/>
              <a:t>answer </a:t>
            </a:r>
            <a:r>
              <a:rPr lang="en-US" altLang="en-US"/>
              <a:t>is </a:t>
            </a:r>
            <a:r>
              <a:rPr lang="en-US" altLang="en-US" i="1"/>
              <a:t>AC</a:t>
            </a:r>
            <a:r>
              <a:rPr lang="en-US" altLang="en-US"/>
              <a:t>.</a:t>
            </a:r>
          </a:p>
        </p:txBody>
      </p:sp>
      <p:pic>
        <p:nvPicPr>
          <p:cNvPr id="75789" name="Picture 1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90600" y="3352800"/>
            <a:ext cx="6172200" cy="1350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75787"/>
                                        </p:tgtEl>
                                        <p:attrNameLst>
                                          <p:attrName>style.visibility</p:attrName>
                                        </p:attrNameLst>
                                      </p:cBhvr>
                                      <p:to>
                                        <p:strVal val="visible"/>
                                      </p:to>
                                    </p:set>
                                    <p:animEffect transition="in" filter="box(in)">
                                      <p:cBhvr>
                                        <p:cTn id="7" dur="500"/>
                                        <p:tgtEl>
                                          <p:spTgt spid="75787"/>
                                        </p:tgtEl>
                                      </p:cBhvr>
                                    </p:animEffect>
                                  </p:childTnLst>
                                </p:cTn>
                              </p:par>
                            </p:childTnLst>
                          </p:cTn>
                        </p:par>
                        <p:par>
                          <p:cTn id="8" fill="hold" nodeType="afterGroup">
                            <p:stCondLst>
                              <p:cond delay="500"/>
                            </p:stCondLst>
                            <p:childTnLst>
                              <p:par>
                                <p:cTn id="9" presetID="9" presetClass="entr" presetSubtype="0" fill="hold" nodeType="afterEffect">
                                  <p:stCondLst>
                                    <p:cond delay="0"/>
                                  </p:stCondLst>
                                  <p:childTnLst>
                                    <p:set>
                                      <p:cBhvr>
                                        <p:cTn id="10" dur="1" fill="hold">
                                          <p:stCondLst>
                                            <p:cond delay="0"/>
                                          </p:stCondLst>
                                        </p:cTn>
                                        <p:tgtEl>
                                          <p:spTgt spid="75789"/>
                                        </p:tgtEl>
                                        <p:attrNameLst>
                                          <p:attrName>style.visibility</p:attrName>
                                        </p:attrNameLst>
                                      </p:cBhvr>
                                      <p:to>
                                        <p:strVal val="visible"/>
                                      </p:to>
                                    </p:set>
                                    <p:animEffect transition="in" filter="dissolve">
                                      <p:cBhvr>
                                        <p:cTn id="11" dur="500"/>
                                        <p:tgtEl>
                                          <p:spTgt spid="7578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5787" grpId="0"/>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7106" name="Group 4"/>
          <p:cNvGrpSpPr>
            <a:grpSpLocks/>
          </p:cNvGrpSpPr>
          <p:nvPr/>
        </p:nvGrpSpPr>
        <p:grpSpPr bwMode="auto">
          <a:xfrm>
            <a:off x="914400" y="1612900"/>
            <a:ext cx="2895600" cy="647700"/>
            <a:chOff x="384" y="1248"/>
            <a:chExt cx="1824" cy="408"/>
          </a:xfrm>
        </p:grpSpPr>
        <p:grpSp>
          <p:nvGrpSpPr>
            <p:cNvPr id="47111" name="Group 5"/>
            <p:cNvGrpSpPr>
              <a:grpSpLocks/>
            </p:cNvGrpSpPr>
            <p:nvPr/>
          </p:nvGrpSpPr>
          <p:grpSpPr bwMode="auto">
            <a:xfrm>
              <a:off x="384" y="1248"/>
              <a:ext cx="360" cy="408"/>
              <a:chOff x="3681" y="3579"/>
              <a:chExt cx="360" cy="408"/>
            </a:xfrm>
          </p:grpSpPr>
          <p:pic>
            <p:nvPicPr>
              <p:cNvPr id="47113" name="Picture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81" y="3579"/>
                <a:ext cx="360" cy="408"/>
              </a:xfrm>
              <a:prstGeom prst="rect">
                <a:avLst/>
              </a:prstGeom>
              <a:noFill/>
              <a:ln>
                <a:noFill/>
              </a:ln>
              <a:effectLst/>
              <a:extLst>
                <a:ext uri="{909E8E84-426E-40DD-AFC4-6F175D3DCCD1}">
                  <a14:hiddenFill xmlns:a14="http://schemas.microsoft.com/office/drawing/2010/main">
                    <a:gradFill rotWithShape="0">
                      <a:gsLst>
                        <a:gs pos="0">
                          <a:schemeClr val="accent2"/>
                        </a:gs>
                        <a:gs pos="100000">
                          <a:schemeClr val="accent1"/>
                        </a:gs>
                      </a:gsLst>
                      <a:path path="rect">
                        <a:fillToRect r="100000" b="100000"/>
                      </a:path>
                    </a:gra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6807" name="Text Box 7"/>
              <p:cNvSpPr txBox="1">
                <a:spLocks noChangeArrowheads="1"/>
              </p:cNvSpPr>
              <p:nvPr/>
            </p:nvSpPr>
            <p:spPr bwMode="auto">
              <a:xfrm>
                <a:off x="3744" y="3600"/>
                <a:ext cx="253" cy="288"/>
              </a:xfrm>
              <a:prstGeom prst="rect">
                <a:avLst/>
              </a:prstGeom>
              <a:noFill/>
              <a:ln>
                <a:noFill/>
              </a:ln>
              <a:effectLst/>
              <a:extLst>
                <a:ext uri="{909E8E84-426E-40DD-AFC4-6F175D3DCCD1}">
                  <a14:hiddenFill xmlns:a14="http://schemas.microsoft.com/office/drawing/2010/main">
                    <a:gradFill rotWithShape="0">
                      <a:gsLst>
                        <a:gs pos="0">
                          <a:schemeClr val="accent2"/>
                        </a:gs>
                        <a:gs pos="100000">
                          <a:schemeClr val="accent1"/>
                        </a:gs>
                      </a:gsLst>
                      <a:path path="rect">
                        <a:fillToRect r="100000" b="100000"/>
                      </a:path>
                    </a:gra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ctr" eaLnBrk="0" hangingPunct="0">
                  <a:spcBef>
                    <a:spcPct val="50000"/>
                  </a:spcBef>
                  <a:defRPr/>
                </a:pPr>
                <a:r>
                  <a:rPr lang="en-US" b="1">
                    <a:solidFill>
                      <a:schemeClr val="bg1"/>
                    </a:solidFill>
                    <a:effectLst>
                      <a:outerShdw blurRad="38100" dist="38100" dir="2700000" algn="tl">
                        <a:srgbClr val="C0C0C0"/>
                      </a:outerShdw>
                    </a:effectLst>
                  </a:rPr>
                  <a:t>2</a:t>
                </a:r>
                <a:endParaRPr lang="en-US"/>
              </a:p>
            </p:txBody>
          </p:sp>
        </p:grpSp>
        <p:sp>
          <p:nvSpPr>
            <p:cNvPr id="47112" name="Text Box 8"/>
            <p:cNvSpPr txBox="1">
              <a:spLocks noChangeArrowheads="1"/>
            </p:cNvSpPr>
            <p:nvPr/>
          </p:nvSpPr>
          <p:spPr bwMode="auto">
            <a:xfrm>
              <a:off x="793" y="1278"/>
              <a:ext cx="1415" cy="288"/>
            </a:xfrm>
            <a:prstGeom prst="rect">
              <a:avLst/>
            </a:prstGeom>
            <a:noFill/>
            <a:ln>
              <a:noFill/>
            </a:ln>
            <a:effectLst/>
            <a:extLst>
              <a:ext uri="{909E8E84-426E-40DD-AFC4-6F175D3DCCD1}">
                <a14:hiddenFill xmlns:a14="http://schemas.microsoft.com/office/drawing/2010/main">
                  <a:gradFill rotWithShape="0">
                    <a:gsLst>
                      <a:gs pos="0">
                        <a:schemeClr val="accent2"/>
                      </a:gs>
                      <a:gs pos="100000">
                        <a:schemeClr val="accent1"/>
                      </a:gs>
                    </a:gsLst>
                    <a:path path="rect">
                      <a:fillToRect r="100000" b="100000"/>
                    </a:path>
                  </a:gra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eaLnBrk="0" hangingPunct="0">
                <a:defRPr sz="2400">
                  <a:solidFill>
                    <a:schemeClr val="tx1"/>
                  </a:solidFill>
                  <a:latin typeface="Verdana" pitchFamily="34" charset="0"/>
                </a:defRPr>
              </a:lvl1pPr>
              <a:lvl2pPr marL="742950" indent="-285750" eaLnBrk="0" hangingPunct="0">
                <a:defRPr sz="2400">
                  <a:solidFill>
                    <a:schemeClr val="tx1"/>
                  </a:solidFill>
                  <a:latin typeface="Verdana" pitchFamily="34" charset="0"/>
                </a:defRPr>
              </a:lvl2pPr>
              <a:lvl3pPr marL="1143000" indent="-228600" eaLnBrk="0" hangingPunct="0">
                <a:defRPr sz="2400">
                  <a:solidFill>
                    <a:schemeClr val="tx1"/>
                  </a:solidFill>
                  <a:latin typeface="Verdana" pitchFamily="34" charset="0"/>
                </a:defRPr>
              </a:lvl3pPr>
              <a:lvl4pPr marL="1600200" indent="-228600" eaLnBrk="0" hangingPunct="0">
                <a:defRPr sz="2400">
                  <a:solidFill>
                    <a:schemeClr val="tx1"/>
                  </a:solidFill>
                  <a:latin typeface="Verdana" pitchFamily="34" charset="0"/>
                </a:defRPr>
              </a:lvl4pPr>
              <a:lvl5pPr marL="2057400" indent="-228600" eaLnBrk="0" hangingPunct="0">
                <a:defRPr sz="2400">
                  <a:solidFill>
                    <a:schemeClr val="tx1"/>
                  </a:solidFill>
                  <a:latin typeface="Verdana" pitchFamily="34" charset="0"/>
                </a:defRPr>
              </a:lvl5pPr>
              <a:lvl6pPr marL="2514600" indent="-228600" eaLnBrk="0" fontAlgn="base" hangingPunct="0">
                <a:spcBef>
                  <a:spcPct val="0"/>
                </a:spcBef>
                <a:spcAft>
                  <a:spcPct val="0"/>
                </a:spcAft>
                <a:defRPr sz="2400">
                  <a:solidFill>
                    <a:schemeClr val="tx1"/>
                  </a:solidFill>
                  <a:latin typeface="Verdana" pitchFamily="34" charset="0"/>
                </a:defRPr>
              </a:lvl6pPr>
              <a:lvl7pPr marL="2971800" indent="-228600" eaLnBrk="0" fontAlgn="base" hangingPunct="0">
                <a:spcBef>
                  <a:spcPct val="0"/>
                </a:spcBef>
                <a:spcAft>
                  <a:spcPct val="0"/>
                </a:spcAft>
                <a:defRPr sz="2400">
                  <a:solidFill>
                    <a:schemeClr val="tx1"/>
                  </a:solidFill>
                  <a:latin typeface="Verdana" pitchFamily="34" charset="0"/>
                </a:defRPr>
              </a:lvl7pPr>
              <a:lvl8pPr marL="3429000" indent="-228600" eaLnBrk="0" fontAlgn="base" hangingPunct="0">
                <a:spcBef>
                  <a:spcPct val="0"/>
                </a:spcBef>
                <a:spcAft>
                  <a:spcPct val="0"/>
                </a:spcAft>
                <a:defRPr sz="2400">
                  <a:solidFill>
                    <a:schemeClr val="tx1"/>
                  </a:solidFill>
                  <a:latin typeface="Verdana" pitchFamily="34" charset="0"/>
                </a:defRPr>
              </a:lvl8pPr>
              <a:lvl9pPr marL="3886200" indent="-228600" eaLnBrk="0" fontAlgn="base" hangingPunct="0">
                <a:spcBef>
                  <a:spcPct val="0"/>
                </a:spcBef>
                <a:spcAft>
                  <a:spcPct val="0"/>
                </a:spcAft>
                <a:defRPr sz="2400">
                  <a:solidFill>
                    <a:schemeClr val="tx1"/>
                  </a:solidFill>
                  <a:latin typeface="Verdana" pitchFamily="34" charset="0"/>
                </a:defRPr>
              </a:lvl9pPr>
            </a:lstStyle>
            <a:p>
              <a:pPr algn="ctr">
                <a:spcBef>
                  <a:spcPct val="50000"/>
                </a:spcBef>
              </a:pPr>
              <a:r>
                <a:rPr lang="en-US" altLang="en-US" b="1"/>
                <a:t>Make a Plan</a:t>
              </a:r>
              <a:endParaRPr lang="en-US" altLang="en-US"/>
            </a:p>
          </p:txBody>
        </p:sp>
      </p:grpSp>
      <p:sp>
        <p:nvSpPr>
          <p:cNvPr id="47107" name="Text Box 12"/>
          <p:cNvSpPr txBox="1">
            <a:spLocks noChangeArrowheads="1"/>
          </p:cNvSpPr>
          <p:nvPr/>
        </p:nvSpPr>
        <p:spPr bwMode="auto">
          <a:xfrm>
            <a:off x="0" y="838200"/>
            <a:ext cx="9144000" cy="457200"/>
          </a:xfrm>
          <a:prstGeom prst="rect">
            <a:avLst/>
          </a:prstGeom>
          <a:noFill/>
          <a:ln>
            <a:noFill/>
          </a:ln>
          <a:effectLst/>
          <a:extLst>
            <a:ext uri="{909E8E84-426E-40DD-AFC4-6F175D3DCCD1}">
              <a14:hiddenFill xmlns:a14="http://schemas.microsoft.com/office/drawing/2010/main">
                <a:gradFill rotWithShape="0">
                  <a:gsLst>
                    <a:gs pos="0">
                      <a:schemeClr val="accent2"/>
                    </a:gs>
                    <a:gs pos="100000">
                      <a:schemeClr val="accent1"/>
                    </a:gs>
                  </a:gsLst>
                  <a:path path="rect">
                    <a:fillToRect r="100000" b="100000"/>
                  </a:path>
                </a:gra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eaLnBrk="0" hangingPunct="0">
              <a:defRPr sz="2400">
                <a:solidFill>
                  <a:schemeClr val="tx1"/>
                </a:solidFill>
                <a:latin typeface="Verdana" pitchFamily="34" charset="0"/>
              </a:defRPr>
            </a:lvl1pPr>
            <a:lvl2pPr marL="742950" indent="-285750" eaLnBrk="0" hangingPunct="0">
              <a:defRPr sz="2400">
                <a:solidFill>
                  <a:schemeClr val="tx1"/>
                </a:solidFill>
                <a:latin typeface="Verdana" pitchFamily="34" charset="0"/>
              </a:defRPr>
            </a:lvl2pPr>
            <a:lvl3pPr marL="1143000" indent="-228600" eaLnBrk="0" hangingPunct="0">
              <a:defRPr sz="2400">
                <a:solidFill>
                  <a:schemeClr val="tx1"/>
                </a:solidFill>
                <a:latin typeface="Verdana" pitchFamily="34" charset="0"/>
              </a:defRPr>
            </a:lvl3pPr>
            <a:lvl4pPr marL="1600200" indent="-228600" eaLnBrk="0" hangingPunct="0">
              <a:defRPr sz="2400">
                <a:solidFill>
                  <a:schemeClr val="tx1"/>
                </a:solidFill>
                <a:latin typeface="Verdana" pitchFamily="34" charset="0"/>
              </a:defRPr>
            </a:lvl4pPr>
            <a:lvl5pPr marL="2057400" indent="-228600" eaLnBrk="0" hangingPunct="0">
              <a:defRPr sz="2400">
                <a:solidFill>
                  <a:schemeClr val="tx1"/>
                </a:solidFill>
                <a:latin typeface="Verdana" pitchFamily="34" charset="0"/>
              </a:defRPr>
            </a:lvl5pPr>
            <a:lvl6pPr marL="2514600" indent="-228600" eaLnBrk="0" fontAlgn="base" hangingPunct="0">
              <a:spcBef>
                <a:spcPct val="0"/>
              </a:spcBef>
              <a:spcAft>
                <a:spcPct val="0"/>
              </a:spcAft>
              <a:defRPr sz="2400">
                <a:solidFill>
                  <a:schemeClr val="tx1"/>
                </a:solidFill>
                <a:latin typeface="Verdana" pitchFamily="34" charset="0"/>
              </a:defRPr>
            </a:lvl6pPr>
            <a:lvl7pPr marL="2971800" indent="-228600" eaLnBrk="0" fontAlgn="base" hangingPunct="0">
              <a:spcBef>
                <a:spcPct val="0"/>
              </a:spcBef>
              <a:spcAft>
                <a:spcPct val="0"/>
              </a:spcAft>
              <a:defRPr sz="2400">
                <a:solidFill>
                  <a:schemeClr val="tx1"/>
                </a:solidFill>
                <a:latin typeface="Verdana" pitchFamily="34" charset="0"/>
              </a:defRPr>
            </a:lvl7pPr>
            <a:lvl8pPr marL="3429000" indent="-228600" eaLnBrk="0" fontAlgn="base" hangingPunct="0">
              <a:spcBef>
                <a:spcPct val="0"/>
              </a:spcBef>
              <a:spcAft>
                <a:spcPct val="0"/>
              </a:spcAft>
              <a:defRPr sz="2400">
                <a:solidFill>
                  <a:schemeClr val="tx1"/>
                </a:solidFill>
                <a:latin typeface="Verdana" pitchFamily="34" charset="0"/>
              </a:defRPr>
            </a:lvl8pPr>
            <a:lvl9pPr marL="3886200" indent="-228600" eaLnBrk="0" fontAlgn="base" hangingPunct="0">
              <a:spcBef>
                <a:spcPct val="0"/>
              </a:spcBef>
              <a:spcAft>
                <a:spcPct val="0"/>
              </a:spcAft>
              <a:defRPr sz="2400">
                <a:solidFill>
                  <a:schemeClr val="tx1"/>
                </a:solidFill>
                <a:latin typeface="Verdana" pitchFamily="34" charset="0"/>
              </a:defRPr>
            </a:lvl9pPr>
          </a:lstStyle>
          <a:p>
            <a:pPr algn="ctr">
              <a:spcBef>
                <a:spcPct val="50000"/>
              </a:spcBef>
            </a:pPr>
            <a:r>
              <a:rPr lang="en-US" altLang="en-US">
                <a:solidFill>
                  <a:srgbClr val="FF0000"/>
                </a:solidFill>
                <a:latin typeface="Arial Black" pitchFamily="34" charset="0"/>
              </a:rPr>
              <a:t>Check It Out!</a:t>
            </a:r>
            <a:r>
              <a:rPr lang="en-US" altLang="en-US">
                <a:solidFill>
                  <a:srgbClr val="006699"/>
                </a:solidFill>
                <a:latin typeface="Arial Black" pitchFamily="34" charset="0"/>
              </a:rPr>
              <a:t> Example 5 Continued </a:t>
            </a:r>
            <a:endParaRPr lang="en-US" altLang="en-US" sz="2600">
              <a:solidFill>
                <a:schemeClr val="accent2"/>
              </a:solidFill>
              <a:latin typeface="Arial MT Bl" charset="0"/>
            </a:endParaRPr>
          </a:p>
        </p:txBody>
      </p:sp>
      <p:grpSp>
        <p:nvGrpSpPr>
          <p:cNvPr id="76814" name="Group 14"/>
          <p:cNvGrpSpPr>
            <a:grpSpLocks/>
          </p:cNvGrpSpPr>
          <p:nvPr/>
        </p:nvGrpSpPr>
        <p:grpSpPr bwMode="auto">
          <a:xfrm>
            <a:off x="1600200" y="2209800"/>
            <a:ext cx="6781800" cy="1917700"/>
            <a:chOff x="384" y="1680"/>
            <a:chExt cx="4272" cy="1208"/>
          </a:xfrm>
        </p:grpSpPr>
        <p:sp>
          <p:nvSpPr>
            <p:cNvPr id="47109" name="Rectangle 9"/>
            <p:cNvSpPr>
              <a:spLocks noChangeArrowheads="1"/>
            </p:cNvSpPr>
            <p:nvPr/>
          </p:nvSpPr>
          <p:spPr bwMode="auto">
            <a:xfrm>
              <a:off x="384" y="1680"/>
              <a:ext cx="4272" cy="12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Verdana" pitchFamily="34" charset="0"/>
                </a:defRPr>
              </a:lvl1pPr>
              <a:lvl2pPr marL="742950" indent="-285750" eaLnBrk="0" hangingPunct="0">
                <a:defRPr sz="2400">
                  <a:solidFill>
                    <a:schemeClr val="tx1"/>
                  </a:solidFill>
                  <a:latin typeface="Verdana" pitchFamily="34" charset="0"/>
                </a:defRPr>
              </a:lvl2pPr>
              <a:lvl3pPr marL="1143000" indent="-228600" eaLnBrk="0" hangingPunct="0">
                <a:defRPr sz="2400">
                  <a:solidFill>
                    <a:schemeClr val="tx1"/>
                  </a:solidFill>
                  <a:latin typeface="Verdana" pitchFamily="34" charset="0"/>
                </a:defRPr>
              </a:lvl3pPr>
              <a:lvl4pPr marL="1600200" indent="-228600" eaLnBrk="0" hangingPunct="0">
                <a:defRPr sz="2400">
                  <a:solidFill>
                    <a:schemeClr val="tx1"/>
                  </a:solidFill>
                  <a:latin typeface="Verdana" pitchFamily="34" charset="0"/>
                </a:defRPr>
              </a:lvl4pPr>
              <a:lvl5pPr marL="2057400" indent="-228600" eaLnBrk="0" hangingPunct="0">
                <a:defRPr sz="2400">
                  <a:solidFill>
                    <a:schemeClr val="tx1"/>
                  </a:solidFill>
                  <a:latin typeface="Verdana" pitchFamily="34" charset="0"/>
                </a:defRPr>
              </a:lvl5pPr>
              <a:lvl6pPr marL="2514600" indent="-228600" eaLnBrk="0" fontAlgn="base" hangingPunct="0">
                <a:spcBef>
                  <a:spcPct val="0"/>
                </a:spcBef>
                <a:spcAft>
                  <a:spcPct val="0"/>
                </a:spcAft>
                <a:defRPr sz="2400">
                  <a:solidFill>
                    <a:schemeClr val="tx1"/>
                  </a:solidFill>
                  <a:latin typeface="Verdana" pitchFamily="34" charset="0"/>
                </a:defRPr>
              </a:lvl6pPr>
              <a:lvl7pPr marL="2971800" indent="-228600" eaLnBrk="0" fontAlgn="base" hangingPunct="0">
                <a:spcBef>
                  <a:spcPct val="0"/>
                </a:spcBef>
                <a:spcAft>
                  <a:spcPct val="0"/>
                </a:spcAft>
                <a:defRPr sz="2400">
                  <a:solidFill>
                    <a:schemeClr val="tx1"/>
                  </a:solidFill>
                  <a:latin typeface="Verdana" pitchFamily="34" charset="0"/>
                </a:defRPr>
              </a:lvl7pPr>
              <a:lvl8pPr marL="3429000" indent="-228600" eaLnBrk="0" fontAlgn="base" hangingPunct="0">
                <a:spcBef>
                  <a:spcPct val="0"/>
                </a:spcBef>
                <a:spcAft>
                  <a:spcPct val="0"/>
                </a:spcAft>
                <a:defRPr sz="2400">
                  <a:solidFill>
                    <a:schemeClr val="tx1"/>
                  </a:solidFill>
                  <a:latin typeface="Verdana" pitchFamily="34" charset="0"/>
                </a:defRPr>
              </a:lvl8pPr>
              <a:lvl9pPr marL="3886200" indent="-228600" eaLnBrk="0" fontAlgn="base" hangingPunct="0">
                <a:spcBef>
                  <a:spcPct val="0"/>
                </a:spcBef>
                <a:spcAft>
                  <a:spcPct val="0"/>
                </a:spcAft>
                <a:defRPr sz="2400">
                  <a:solidFill>
                    <a:schemeClr val="tx1"/>
                  </a:solidFill>
                  <a:latin typeface="Verdana" pitchFamily="34" charset="0"/>
                </a:defRPr>
              </a:lvl9pPr>
            </a:lstStyle>
            <a:p>
              <a:pPr eaLnBrk="1" hangingPunct="1"/>
              <a:r>
                <a:rPr lang="en-US" altLang="en-US" i="1"/>
                <a:t>     </a:t>
              </a:r>
              <a:r>
                <a:rPr lang="en-US" altLang="en-US"/>
                <a:t>is the hypotenuse to </a:t>
              </a:r>
              <a:r>
                <a:rPr lang="en-US" altLang="en-US">
                  <a:sym typeface="Symbol" pitchFamily="18" charset="2"/>
                </a:rPr>
                <a:t></a:t>
              </a:r>
              <a:r>
                <a:rPr lang="en-US" altLang="en-US" i="1"/>
                <a:t>C</a:t>
              </a:r>
              <a:r>
                <a:rPr lang="en-US" altLang="en-US"/>
                <a:t>. You are given </a:t>
              </a:r>
              <a:r>
                <a:rPr lang="en-US" altLang="en-US" i="1"/>
                <a:t>AB</a:t>
              </a:r>
              <a:r>
                <a:rPr lang="en-US" altLang="en-US"/>
                <a:t>, which is the leg opposite </a:t>
              </a:r>
              <a:r>
                <a:rPr lang="en-US" altLang="en-US">
                  <a:sym typeface="Symbol" pitchFamily="18" charset="2"/>
                </a:rPr>
                <a:t></a:t>
              </a:r>
              <a:r>
                <a:rPr lang="en-US" altLang="en-US" i="1"/>
                <a:t>C</a:t>
              </a:r>
              <a:r>
                <a:rPr lang="en-US" altLang="en-US"/>
                <a:t>. Since the opposite leg and hypotenuse are involved, write an equation using the sine ratio.</a:t>
              </a:r>
            </a:p>
          </p:txBody>
        </p:sp>
        <p:pic>
          <p:nvPicPr>
            <p:cNvPr id="47110" name="Picture 13" descr="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2" y="1709"/>
              <a:ext cx="312" cy="2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16" fill="hold" nodeType="clickEffect">
                                  <p:stCondLst>
                                    <p:cond delay="0"/>
                                  </p:stCondLst>
                                  <p:childTnLst>
                                    <p:set>
                                      <p:cBhvr>
                                        <p:cTn id="6" dur="1" fill="hold">
                                          <p:stCondLst>
                                            <p:cond delay="0"/>
                                          </p:stCondLst>
                                        </p:cTn>
                                        <p:tgtEl>
                                          <p:spTgt spid="76814"/>
                                        </p:tgtEl>
                                        <p:attrNameLst>
                                          <p:attrName>style.visibility</p:attrName>
                                        </p:attrNameLst>
                                      </p:cBhvr>
                                      <p:to>
                                        <p:strVal val="visible"/>
                                      </p:to>
                                    </p:set>
                                    <p:animEffect transition="in" filter="box(in)">
                                      <p:cBhvr>
                                        <p:cTn id="7" dur="500"/>
                                        <p:tgtEl>
                                          <p:spTgt spid="768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8130" name="Group 4"/>
          <p:cNvGrpSpPr>
            <a:grpSpLocks/>
          </p:cNvGrpSpPr>
          <p:nvPr/>
        </p:nvGrpSpPr>
        <p:grpSpPr bwMode="auto">
          <a:xfrm>
            <a:off x="838200" y="1524000"/>
            <a:ext cx="1857375" cy="704850"/>
            <a:chOff x="288" y="996"/>
            <a:chExt cx="1170" cy="444"/>
          </a:xfrm>
        </p:grpSpPr>
        <p:sp>
          <p:nvSpPr>
            <p:cNvPr id="48140" name="Text Box 5"/>
            <p:cNvSpPr txBox="1">
              <a:spLocks noChangeArrowheads="1"/>
            </p:cNvSpPr>
            <p:nvPr/>
          </p:nvSpPr>
          <p:spPr bwMode="auto">
            <a:xfrm>
              <a:off x="755" y="1074"/>
              <a:ext cx="703" cy="288"/>
            </a:xfrm>
            <a:prstGeom prst="rect">
              <a:avLst/>
            </a:prstGeom>
            <a:noFill/>
            <a:ln>
              <a:noFill/>
            </a:ln>
            <a:effectLst/>
            <a:extLst>
              <a:ext uri="{909E8E84-426E-40DD-AFC4-6F175D3DCCD1}">
                <a14:hiddenFill xmlns:a14="http://schemas.microsoft.com/office/drawing/2010/main">
                  <a:gradFill rotWithShape="0">
                    <a:gsLst>
                      <a:gs pos="0">
                        <a:schemeClr val="accent2"/>
                      </a:gs>
                      <a:gs pos="100000">
                        <a:schemeClr val="accent1"/>
                      </a:gs>
                    </a:gsLst>
                    <a:path path="rect">
                      <a:fillToRect r="100000" b="100000"/>
                    </a:path>
                  </a:gra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eaLnBrk="0" hangingPunct="0">
                <a:defRPr sz="2400">
                  <a:solidFill>
                    <a:schemeClr val="tx1"/>
                  </a:solidFill>
                  <a:latin typeface="Verdana" pitchFamily="34" charset="0"/>
                </a:defRPr>
              </a:lvl1pPr>
              <a:lvl2pPr marL="742950" indent="-285750" eaLnBrk="0" hangingPunct="0">
                <a:defRPr sz="2400">
                  <a:solidFill>
                    <a:schemeClr val="tx1"/>
                  </a:solidFill>
                  <a:latin typeface="Verdana" pitchFamily="34" charset="0"/>
                </a:defRPr>
              </a:lvl2pPr>
              <a:lvl3pPr marL="1143000" indent="-228600" eaLnBrk="0" hangingPunct="0">
                <a:defRPr sz="2400">
                  <a:solidFill>
                    <a:schemeClr val="tx1"/>
                  </a:solidFill>
                  <a:latin typeface="Verdana" pitchFamily="34" charset="0"/>
                </a:defRPr>
              </a:lvl3pPr>
              <a:lvl4pPr marL="1600200" indent="-228600" eaLnBrk="0" hangingPunct="0">
                <a:defRPr sz="2400">
                  <a:solidFill>
                    <a:schemeClr val="tx1"/>
                  </a:solidFill>
                  <a:latin typeface="Verdana" pitchFamily="34" charset="0"/>
                </a:defRPr>
              </a:lvl4pPr>
              <a:lvl5pPr marL="2057400" indent="-228600" eaLnBrk="0" hangingPunct="0">
                <a:defRPr sz="2400">
                  <a:solidFill>
                    <a:schemeClr val="tx1"/>
                  </a:solidFill>
                  <a:latin typeface="Verdana" pitchFamily="34" charset="0"/>
                </a:defRPr>
              </a:lvl5pPr>
              <a:lvl6pPr marL="2514600" indent="-228600" eaLnBrk="0" fontAlgn="base" hangingPunct="0">
                <a:spcBef>
                  <a:spcPct val="0"/>
                </a:spcBef>
                <a:spcAft>
                  <a:spcPct val="0"/>
                </a:spcAft>
                <a:defRPr sz="2400">
                  <a:solidFill>
                    <a:schemeClr val="tx1"/>
                  </a:solidFill>
                  <a:latin typeface="Verdana" pitchFamily="34" charset="0"/>
                </a:defRPr>
              </a:lvl6pPr>
              <a:lvl7pPr marL="2971800" indent="-228600" eaLnBrk="0" fontAlgn="base" hangingPunct="0">
                <a:spcBef>
                  <a:spcPct val="0"/>
                </a:spcBef>
                <a:spcAft>
                  <a:spcPct val="0"/>
                </a:spcAft>
                <a:defRPr sz="2400">
                  <a:solidFill>
                    <a:schemeClr val="tx1"/>
                  </a:solidFill>
                  <a:latin typeface="Verdana" pitchFamily="34" charset="0"/>
                </a:defRPr>
              </a:lvl7pPr>
              <a:lvl8pPr marL="3429000" indent="-228600" eaLnBrk="0" fontAlgn="base" hangingPunct="0">
                <a:spcBef>
                  <a:spcPct val="0"/>
                </a:spcBef>
                <a:spcAft>
                  <a:spcPct val="0"/>
                </a:spcAft>
                <a:defRPr sz="2400">
                  <a:solidFill>
                    <a:schemeClr val="tx1"/>
                  </a:solidFill>
                  <a:latin typeface="Verdana" pitchFamily="34" charset="0"/>
                </a:defRPr>
              </a:lvl8pPr>
              <a:lvl9pPr marL="3886200" indent="-228600" eaLnBrk="0" fontAlgn="base" hangingPunct="0">
                <a:spcBef>
                  <a:spcPct val="0"/>
                </a:spcBef>
                <a:spcAft>
                  <a:spcPct val="0"/>
                </a:spcAft>
                <a:defRPr sz="2400">
                  <a:solidFill>
                    <a:schemeClr val="tx1"/>
                  </a:solidFill>
                  <a:latin typeface="Verdana" pitchFamily="34" charset="0"/>
                </a:defRPr>
              </a:lvl9pPr>
            </a:lstStyle>
            <a:p>
              <a:pPr algn="ctr">
                <a:spcBef>
                  <a:spcPct val="50000"/>
                </a:spcBef>
              </a:pPr>
              <a:r>
                <a:rPr lang="en-US" altLang="en-US" b="1"/>
                <a:t>Solve</a:t>
              </a:r>
              <a:endParaRPr lang="en-US" altLang="en-US"/>
            </a:p>
          </p:txBody>
        </p:sp>
        <p:grpSp>
          <p:nvGrpSpPr>
            <p:cNvPr id="48141" name="Group 6"/>
            <p:cNvGrpSpPr>
              <a:grpSpLocks/>
            </p:cNvGrpSpPr>
            <p:nvPr/>
          </p:nvGrpSpPr>
          <p:grpSpPr bwMode="auto">
            <a:xfrm>
              <a:off x="288" y="996"/>
              <a:ext cx="444" cy="444"/>
              <a:chOff x="2592" y="864"/>
              <a:chExt cx="444" cy="444"/>
            </a:xfrm>
          </p:grpSpPr>
          <p:pic>
            <p:nvPicPr>
              <p:cNvPr id="48142" name="Picture 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92" y="864"/>
                <a:ext cx="444" cy="444"/>
              </a:xfrm>
              <a:prstGeom prst="rect">
                <a:avLst/>
              </a:prstGeom>
              <a:noFill/>
              <a:ln>
                <a:noFill/>
              </a:ln>
              <a:effectLst/>
              <a:extLst>
                <a:ext uri="{909E8E84-426E-40DD-AFC4-6F175D3DCCD1}">
                  <a14:hiddenFill xmlns:a14="http://schemas.microsoft.com/office/drawing/2010/main">
                    <a:gradFill rotWithShape="0">
                      <a:gsLst>
                        <a:gs pos="0">
                          <a:schemeClr val="accent2"/>
                        </a:gs>
                        <a:gs pos="100000">
                          <a:schemeClr val="accent1"/>
                        </a:gs>
                      </a:gsLst>
                      <a:path path="rect">
                        <a:fillToRect r="100000" b="100000"/>
                      </a:path>
                    </a:gra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8856" name="Text Box 8"/>
              <p:cNvSpPr txBox="1">
                <a:spLocks noChangeArrowheads="1"/>
              </p:cNvSpPr>
              <p:nvPr/>
            </p:nvSpPr>
            <p:spPr bwMode="auto">
              <a:xfrm>
                <a:off x="2706" y="939"/>
                <a:ext cx="253" cy="288"/>
              </a:xfrm>
              <a:prstGeom prst="rect">
                <a:avLst/>
              </a:prstGeom>
              <a:noFill/>
              <a:ln>
                <a:noFill/>
              </a:ln>
              <a:effectLst/>
              <a:extLst>
                <a:ext uri="{909E8E84-426E-40DD-AFC4-6F175D3DCCD1}">
                  <a14:hiddenFill xmlns:a14="http://schemas.microsoft.com/office/drawing/2010/main">
                    <a:gradFill rotWithShape="0">
                      <a:gsLst>
                        <a:gs pos="0">
                          <a:schemeClr val="accent2"/>
                        </a:gs>
                        <a:gs pos="100000">
                          <a:schemeClr val="accent1"/>
                        </a:gs>
                      </a:gsLst>
                      <a:path path="rect">
                        <a:fillToRect r="100000" b="100000"/>
                      </a:path>
                    </a:gra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ctr" eaLnBrk="0" hangingPunct="0">
                  <a:spcBef>
                    <a:spcPct val="50000"/>
                  </a:spcBef>
                  <a:defRPr/>
                </a:pPr>
                <a:r>
                  <a:rPr lang="en-US" b="1">
                    <a:solidFill>
                      <a:schemeClr val="bg1"/>
                    </a:solidFill>
                    <a:effectLst>
                      <a:outerShdw blurRad="38100" dist="38100" dir="2700000" algn="tl">
                        <a:srgbClr val="C0C0C0"/>
                      </a:outerShdw>
                    </a:effectLst>
                  </a:rPr>
                  <a:t>3</a:t>
                </a:r>
              </a:p>
            </p:txBody>
          </p:sp>
        </p:grpSp>
      </p:grpSp>
      <p:sp>
        <p:nvSpPr>
          <p:cNvPr id="48131" name="Text Box 17"/>
          <p:cNvSpPr txBox="1">
            <a:spLocks noChangeArrowheads="1"/>
          </p:cNvSpPr>
          <p:nvPr/>
        </p:nvSpPr>
        <p:spPr bwMode="auto">
          <a:xfrm>
            <a:off x="0" y="838200"/>
            <a:ext cx="9144000" cy="457200"/>
          </a:xfrm>
          <a:prstGeom prst="rect">
            <a:avLst/>
          </a:prstGeom>
          <a:noFill/>
          <a:ln>
            <a:noFill/>
          </a:ln>
          <a:effectLst/>
          <a:extLst>
            <a:ext uri="{909E8E84-426E-40DD-AFC4-6F175D3DCCD1}">
              <a14:hiddenFill xmlns:a14="http://schemas.microsoft.com/office/drawing/2010/main">
                <a:gradFill rotWithShape="0">
                  <a:gsLst>
                    <a:gs pos="0">
                      <a:schemeClr val="accent2"/>
                    </a:gs>
                    <a:gs pos="100000">
                      <a:schemeClr val="accent1"/>
                    </a:gs>
                  </a:gsLst>
                  <a:path path="rect">
                    <a:fillToRect r="100000" b="100000"/>
                  </a:path>
                </a:gra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eaLnBrk="0" hangingPunct="0">
              <a:defRPr sz="2400">
                <a:solidFill>
                  <a:schemeClr val="tx1"/>
                </a:solidFill>
                <a:latin typeface="Verdana" pitchFamily="34" charset="0"/>
              </a:defRPr>
            </a:lvl1pPr>
            <a:lvl2pPr marL="742950" indent="-285750" eaLnBrk="0" hangingPunct="0">
              <a:defRPr sz="2400">
                <a:solidFill>
                  <a:schemeClr val="tx1"/>
                </a:solidFill>
                <a:latin typeface="Verdana" pitchFamily="34" charset="0"/>
              </a:defRPr>
            </a:lvl2pPr>
            <a:lvl3pPr marL="1143000" indent="-228600" eaLnBrk="0" hangingPunct="0">
              <a:defRPr sz="2400">
                <a:solidFill>
                  <a:schemeClr val="tx1"/>
                </a:solidFill>
                <a:latin typeface="Verdana" pitchFamily="34" charset="0"/>
              </a:defRPr>
            </a:lvl3pPr>
            <a:lvl4pPr marL="1600200" indent="-228600" eaLnBrk="0" hangingPunct="0">
              <a:defRPr sz="2400">
                <a:solidFill>
                  <a:schemeClr val="tx1"/>
                </a:solidFill>
                <a:latin typeface="Verdana" pitchFamily="34" charset="0"/>
              </a:defRPr>
            </a:lvl4pPr>
            <a:lvl5pPr marL="2057400" indent="-228600" eaLnBrk="0" hangingPunct="0">
              <a:defRPr sz="2400">
                <a:solidFill>
                  <a:schemeClr val="tx1"/>
                </a:solidFill>
                <a:latin typeface="Verdana" pitchFamily="34" charset="0"/>
              </a:defRPr>
            </a:lvl5pPr>
            <a:lvl6pPr marL="2514600" indent="-228600" eaLnBrk="0" fontAlgn="base" hangingPunct="0">
              <a:spcBef>
                <a:spcPct val="0"/>
              </a:spcBef>
              <a:spcAft>
                <a:spcPct val="0"/>
              </a:spcAft>
              <a:defRPr sz="2400">
                <a:solidFill>
                  <a:schemeClr val="tx1"/>
                </a:solidFill>
                <a:latin typeface="Verdana" pitchFamily="34" charset="0"/>
              </a:defRPr>
            </a:lvl6pPr>
            <a:lvl7pPr marL="2971800" indent="-228600" eaLnBrk="0" fontAlgn="base" hangingPunct="0">
              <a:spcBef>
                <a:spcPct val="0"/>
              </a:spcBef>
              <a:spcAft>
                <a:spcPct val="0"/>
              </a:spcAft>
              <a:defRPr sz="2400">
                <a:solidFill>
                  <a:schemeClr val="tx1"/>
                </a:solidFill>
                <a:latin typeface="Verdana" pitchFamily="34" charset="0"/>
              </a:defRPr>
            </a:lvl7pPr>
            <a:lvl8pPr marL="3429000" indent="-228600" eaLnBrk="0" fontAlgn="base" hangingPunct="0">
              <a:spcBef>
                <a:spcPct val="0"/>
              </a:spcBef>
              <a:spcAft>
                <a:spcPct val="0"/>
              </a:spcAft>
              <a:defRPr sz="2400">
                <a:solidFill>
                  <a:schemeClr val="tx1"/>
                </a:solidFill>
                <a:latin typeface="Verdana" pitchFamily="34" charset="0"/>
              </a:defRPr>
            </a:lvl8pPr>
            <a:lvl9pPr marL="3886200" indent="-228600" eaLnBrk="0" fontAlgn="base" hangingPunct="0">
              <a:spcBef>
                <a:spcPct val="0"/>
              </a:spcBef>
              <a:spcAft>
                <a:spcPct val="0"/>
              </a:spcAft>
              <a:defRPr sz="2400">
                <a:solidFill>
                  <a:schemeClr val="tx1"/>
                </a:solidFill>
                <a:latin typeface="Verdana" pitchFamily="34" charset="0"/>
              </a:defRPr>
            </a:lvl9pPr>
          </a:lstStyle>
          <a:p>
            <a:pPr algn="ctr">
              <a:spcBef>
                <a:spcPct val="50000"/>
              </a:spcBef>
            </a:pPr>
            <a:r>
              <a:rPr lang="en-US" altLang="en-US">
                <a:solidFill>
                  <a:srgbClr val="FF0000"/>
                </a:solidFill>
                <a:latin typeface="Arial Black" pitchFamily="34" charset="0"/>
              </a:rPr>
              <a:t>Check It Out!</a:t>
            </a:r>
            <a:r>
              <a:rPr lang="en-US" altLang="en-US">
                <a:solidFill>
                  <a:srgbClr val="006699"/>
                </a:solidFill>
                <a:latin typeface="Arial Black" pitchFamily="34" charset="0"/>
              </a:rPr>
              <a:t> Example 5 Continued </a:t>
            </a:r>
            <a:endParaRPr lang="en-US" altLang="en-US" sz="2600">
              <a:solidFill>
                <a:schemeClr val="accent2"/>
              </a:solidFill>
              <a:latin typeface="Arial MT Bl" charset="0"/>
            </a:endParaRPr>
          </a:p>
        </p:txBody>
      </p:sp>
      <p:sp>
        <p:nvSpPr>
          <p:cNvPr id="78866" name="Rectangle 18"/>
          <p:cNvSpPr>
            <a:spLocks noChangeArrowheads="1"/>
          </p:cNvSpPr>
          <p:nvPr/>
        </p:nvSpPr>
        <p:spPr bwMode="auto">
          <a:xfrm>
            <a:off x="4267200" y="2438400"/>
            <a:ext cx="4383088"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Verdana" pitchFamily="34" charset="0"/>
              </a:defRPr>
            </a:lvl1pPr>
            <a:lvl2pPr marL="742950" indent="-285750" eaLnBrk="0" hangingPunct="0">
              <a:defRPr sz="2400">
                <a:solidFill>
                  <a:schemeClr val="tx1"/>
                </a:solidFill>
                <a:latin typeface="Verdana" pitchFamily="34" charset="0"/>
              </a:defRPr>
            </a:lvl2pPr>
            <a:lvl3pPr marL="1143000" indent="-228600" eaLnBrk="0" hangingPunct="0">
              <a:defRPr sz="2400">
                <a:solidFill>
                  <a:schemeClr val="tx1"/>
                </a:solidFill>
                <a:latin typeface="Verdana" pitchFamily="34" charset="0"/>
              </a:defRPr>
            </a:lvl3pPr>
            <a:lvl4pPr marL="1600200" indent="-228600" eaLnBrk="0" hangingPunct="0">
              <a:defRPr sz="2400">
                <a:solidFill>
                  <a:schemeClr val="tx1"/>
                </a:solidFill>
                <a:latin typeface="Verdana" pitchFamily="34" charset="0"/>
              </a:defRPr>
            </a:lvl4pPr>
            <a:lvl5pPr marL="2057400" indent="-228600" eaLnBrk="0" hangingPunct="0">
              <a:defRPr sz="2400">
                <a:solidFill>
                  <a:schemeClr val="tx1"/>
                </a:solidFill>
                <a:latin typeface="Verdana" pitchFamily="34" charset="0"/>
              </a:defRPr>
            </a:lvl5pPr>
            <a:lvl6pPr marL="2514600" indent="-228600" eaLnBrk="0" fontAlgn="base" hangingPunct="0">
              <a:spcBef>
                <a:spcPct val="0"/>
              </a:spcBef>
              <a:spcAft>
                <a:spcPct val="0"/>
              </a:spcAft>
              <a:defRPr sz="2400">
                <a:solidFill>
                  <a:schemeClr val="tx1"/>
                </a:solidFill>
                <a:latin typeface="Verdana" pitchFamily="34" charset="0"/>
              </a:defRPr>
            </a:lvl6pPr>
            <a:lvl7pPr marL="2971800" indent="-228600" eaLnBrk="0" fontAlgn="base" hangingPunct="0">
              <a:spcBef>
                <a:spcPct val="0"/>
              </a:spcBef>
              <a:spcAft>
                <a:spcPct val="0"/>
              </a:spcAft>
              <a:defRPr sz="2400">
                <a:solidFill>
                  <a:schemeClr val="tx1"/>
                </a:solidFill>
                <a:latin typeface="Verdana" pitchFamily="34" charset="0"/>
              </a:defRPr>
            </a:lvl7pPr>
            <a:lvl8pPr marL="3429000" indent="-228600" eaLnBrk="0" fontAlgn="base" hangingPunct="0">
              <a:spcBef>
                <a:spcPct val="0"/>
              </a:spcBef>
              <a:spcAft>
                <a:spcPct val="0"/>
              </a:spcAft>
              <a:defRPr sz="2400">
                <a:solidFill>
                  <a:schemeClr val="tx1"/>
                </a:solidFill>
                <a:latin typeface="Verdana" pitchFamily="34" charset="0"/>
              </a:defRPr>
            </a:lvl8pPr>
            <a:lvl9pPr marL="3886200" indent="-228600" eaLnBrk="0" fontAlgn="base" hangingPunct="0">
              <a:spcBef>
                <a:spcPct val="0"/>
              </a:spcBef>
              <a:spcAft>
                <a:spcPct val="0"/>
              </a:spcAft>
              <a:defRPr sz="2400">
                <a:solidFill>
                  <a:schemeClr val="tx1"/>
                </a:solidFill>
                <a:latin typeface="Verdana" pitchFamily="34" charset="0"/>
              </a:defRPr>
            </a:lvl9pPr>
          </a:lstStyle>
          <a:p>
            <a:pPr eaLnBrk="1" hangingPunct="1"/>
            <a:r>
              <a:rPr lang="en-US" altLang="en-US" i="1">
                <a:solidFill>
                  <a:srgbClr val="3333FF"/>
                </a:solidFill>
              </a:rPr>
              <a:t>Write a trigonometric ratio.</a:t>
            </a:r>
          </a:p>
        </p:txBody>
      </p:sp>
      <p:sp>
        <p:nvSpPr>
          <p:cNvPr id="78867" name="Rectangle 19"/>
          <p:cNvSpPr>
            <a:spLocks noChangeArrowheads="1"/>
          </p:cNvSpPr>
          <p:nvPr/>
        </p:nvSpPr>
        <p:spPr bwMode="auto">
          <a:xfrm>
            <a:off x="4343400" y="3200400"/>
            <a:ext cx="449262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Verdana" pitchFamily="34" charset="0"/>
              </a:defRPr>
            </a:lvl1pPr>
            <a:lvl2pPr marL="742950" indent="-285750" eaLnBrk="0" hangingPunct="0">
              <a:defRPr sz="2400">
                <a:solidFill>
                  <a:schemeClr val="tx1"/>
                </a:solidFill>
                <a:latin typeface="Verdana" pitchFamily="34" charset="0"/>
              </a:defRPr>
            </a:lvl2pPr>
            <a:lvl3pPr marL="1143000" indent="-228600" eaLnBrk="0" hangingPunct="0">
              <a:defRPr sz="2400">
                <a:solidFill>
                  <a:schemeClr val="tx1"/>
                </a:solidFill>
                <a:latin typeface="Verdana" pitchFamily="34" charset="0"/>
              </a:defRPr>
            </a:lvl3pPr>
            <a:lvl4pPr marL="1600200" indent="-228600" eaLnBrk="0" hangingPunct="0">
              <a:defRPr sz="2400">
                <a:solidFill>
                  <a:schemeClr val="tx1"/>
                </a:solidFill>
                <a:latin typeface="Verdana" pitchFamily="34" charset="0"/>
              </a:defRPr>
            </a:lvl4pPr>
            <a:lvl5pPr marL="2057400" indent="-228600" eaLnBrk="0" hangingPunct="0">
              <a:defRPr sz="2400">
                <a:solidFill>
                  <a:schemeClr val="tx1"/>
                </a:solidFill>
                <a:latin typeface="Verdana" pitchFamily="34" charset="0"/>
              </a:defRPr>
            </a:lvl5pPr>
            <a:lvl6pPr marL="2514600" indent="-228600" eaLnBrk="0" fontAlgn="base" hangingPunct="0">
              <a:spcBef>
                <a:spcPct val="0"/>
              </a:spcBef>
              <a:spcAft>
                <a:spcPct val="0"/>
              </a:spcAft>
              <a:defRPr sz="2400">
                <a:solidFill>
                  <a:schemeClr val="tx1"/>
                </a:solidFill>
                <a:latin typeface="Verdana" pitchFamily="34" charset="0"/>
              </a:defRPr>
            </a:lvl6pPr>
            <a:lvl7pPr marL="2971800" indent="-228600" eaLnBrk="0" fontAlgn="base" hangingPunct="0">
              <a:spcBef>
                <a:spcPct val="0"/>
              </a:spcBef>
              <a:spcAft>
                <a:spcPct val="0"/>
              </a:spcAft>
              <a:defRPr sz="2400">
                <a:solidFill>
                  <a:schemeClr val="tx1"/>
                </a:solidFill>
                <a:latin typeface="Verdana" pitchFamily="34" charset="0"/>
              </a:defRPr>
            </a:lvl7pPr>
            <a:lvl8pPr marL="3429000" indent="-228600" eaLnBrk="0" fontAlgn="base" hangingPunct="0">
              <a:spcBef>
                <a:spcPct val="0"/>
              </a:spcBef>
              <a:spcAft>
                <a:spcPct val="0"/>
              </a:spcAft>
              <a:defRPr sz="2400">
                <a:solidFill>
                  <a:schemeClr val="tx1"/>
                </a:solidFill>
                <a:latin typeface="Verdana" pitchFamily="34" charset="0"/>
              </a:defRPr>
            </a:lvl8pPr>
            <a:lvl9pPr marL="3886200" indent="-228600" eaLnBrk="0" fontAlgn="base" hangingPunct="0">
              <a:spcBef>
                <a:spcPct val="0"/>
              </a:spcBef>
              <a:spcAft>
                <a:spcPct val="0"/>
              </a:spcAft>
              <a:defRPr sz="2400">
                <a:solidFill>
                  <a:schemeClr val="tx1"/>
                </a:solidFill>
                <a:latin typeface="Verdana" pitchFamily="34" charset="0"/>
              </a:defRPr>
            </a:lvl9pPr>
          </a:lstStyle>
          <a:p>
            <a:pPr eaLnBrk="1" hangingPunct="1"/>
            <a:r>
              <a:rPr lang="en-US" altLang="en-US" i="1">
                <a:solidFill>
                  <a:srgbClr val="3333FF"/>
                </a:solidFill>
              </a:rPr>
              <a:t>Substitute the given values.</a:t>
            </a:r>
          </a:p>
        </p:txBody>
      </p:sp>
      <p:sp>
        <p:nvSpPr>
          <p:cNvPr id="78868" name="Rectangle 20"/>
          <p:cNvSpPr>
            <a:spLocks noChangeArrowheads="1"/>
          </p:cNvSpPr>
          <p:nvPr/>
        </p:nvSpPr>
        <p:spPr bwMode="auto">
          <a:xfrm>
            <a:off x="4343400" y="3962400"/>
            <a:ext cx="5105400"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Verdana" pitchFamily="34" charset="0"/>
              </a:defRPr>
            </a:lvl1pPr>
            <a:lvl2pPr marL="742950" indent="-285750" eaLnBrk="0" hangingPunct="0">
              <a:defRPr sz="2400">
                <a:solidFill>
                  <a:schemeClr val="tx1"/>
                </a:solidFill>
                <a:latin typeface="Verdana" pitchFamily="34" charset="0"/>
              </a:defRPr>
            </a:lvl2pPr>
            <a:lvl3pPr marL="1143000" indent="-228600" eaLnBrk="0" hangingPunct="0">
              <a:defRPr sz="2400">
                <a:solidFill>
                  <a:schemeClr val="tx1"/>
                </a:solidFill>
                <a:latin typeface="Verdana" pitchFamily="34" charset="0"/>
              </a:defRPr>
            </a:lvl3pPr>
            <a:lvl4pPr marL="1600200" indent="-228600" eaLnBrk="0" hangingPunct="0">
              <a:defRPr sz="2400">
                <a:solidFill>
                  <a:schemeClr val="tx1"/>
                </a:solidFill>
                <a:latin typeface="Verdana" pitchFamily="34" charset="0"/>
              </a:defRPr>
            </a:lvl4pPr>
            <a:lvl5pPr marL="2057400" indent="-228600" eaLnBrk="0" hangingPunct="0">
              <a:defRPr sz="2400">
                <a:solidFill>
                  <a:schemeClr val="tx1"/>
                </a:solidFill>
                <a:latin typeface="Verdana" pitchFamily="34" charset="0"/>
              </a:defRPr>
            </a:lvl5pPr>
            <a:lvl6pPr marL="2514600" indent="-228600" eaLnBrk="0" fontAlgn="base" hangingPunct="0">
              <a:spcBef>
                <a:spcPct val="0"/>
              </a:spcBef>
              <a:spcAft>
                <a:spcPct val="0"/>
              </a:spcAft>
              <a:defRPr sz="2400">
                <a:solidFill>
                  <a:schemeClr val="tx1"/>
                </a:solidFill>
                <a:latin typeface="Verdana" pitchFamily="34" charset="0"/>
              </a:defRPr>
            </a:lvl6pPr>
            <a:lvl7pPr marL="2971800" indent="-228600" eaLnBrk="0" fontAlgn="base" hangingPunct="0">
              <a:spcBef>
                <a:spcPct val="0"/>
              </a:spcBef>
              <a:spcAft>
                <a:spcPct val="0"/>
              </a:spcAft>
              <a:defRPr sz="2400">
                <a:solidFill>
                  <a:schemeClr val="tx1"/>
                </a:solidFill>
                <a:latin typeface="Verdana" pitchFamily="34" charset="0"/>
              </a:defRPr>
            </a:lvl7pPr>
            <a:lvl8pPr marL="3429000" indent="-228600" eaLnBrk="0" fontAlgn="base" hangingPunct="0">
              <a:spcBef>
                <a:spcPct val="0"/>
              </a:spcBef>
              <a:spcAft>
                <a:spcPct val="0"/>
              </a:spcAft>
              <a:defRPr sz="2400">
                <a:solidFill>
                  <a:schemeClr val="tx1"/>
                </a:solidFill>
                <a:latin typeface="Verdana" pitchFamily="34" charset="0"/>
              </a:defRPr>
            </a:lvl8pPr>
            <a:lvl9pPr marL="3886200" indent="-228600" eaLnBrk="0" fontAlgn="base" hangingPunct="0">
              <a:spcBef>
                <a:spcPct val="0"/>
              </a:spcBef>
              <a:spcAft>
                <a:spcPct val="0"/>
              </a:spcAft>
              <a:defRPr sz="2400">
                <a:solidFill>
                  <a:schemeClr val="tx1"/>
                </a:solidFill>
                <a:latin typeface="Verdana" pitchFamily="34" charset="0"/>
              </a:defRPr>
            </a:lvl9pPr>
          </a:lstStyle>
          <a:p>
            <a:pPr eaLnBrk="1" hangingPunct="1"/>
            <a:r>
              <a:rPr lang="en-US" altLang="en-US" i="1">
                <a:solidFill>
                  <a:srgbClr val="3333FF"/>
                </a:solidFill>
              </a:rPr>
              <a:t>Multiply both sides by AC and divide by sin 4.8°.</a:t>
            </a:r>
          </a:p>
        </p:txBody>
      </p:sp>
      <p:sp>
        <p:nvSpPr>
          <p:cNvPr id="78869" name="Rectangle 21"/>
          <p:cNvSpPr>
            <a:spLocks noChangeArrowheads="1"/>
          </p:cNvSpPr>
          <p:nvPr/>
        </p:nvSpPr>
        <p:spPr bwMode="auto">
          <a:xfrm>
            <a:off x="4343400" y="5029200"/>
            <a:ext cx="38862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Verdana" pitchFamily="34" charset="0"/>
              </a:defRPr>
            </a:lvl1pPr>
            <a:lvl2pPr marL="742950" indent="-285750" eaLnBrk="0" hangingPunct="0">
              <a:defRPr sz="2400">
                <a:solidFill>
                  <a:schemeClr val="tx1"/>
                </a:solidFill>
                <a:latin typeface="Verdana" pitchFamily="34" charset="0"/>
              </a:defRPr>
            </a:lvl2pPr>
            <a:lvl3pPr marL="1143000" indent="-228600" eaLnBrk="0" hangingPunct="0">
              <a:defRPr sz="2400">
                <a:solidFill>
                  <a:schemeClr val="tx1"/>
                </a:solidFill>
                <a:latin typeface="Verdana" pitchFamily="34" charset="0"/>
              </a:defRPr>
            </a:lvl3pPr>
            <a:lvl4pPr marL="1600200" indent="-228600" eaLnBrk="0" hangingPunct="0">
              <a:defRPr sz="2400">
                <a:solidFill>
                  <a:schemeClr val="tx1"/>
                </a:solidFill>
                <a:latin typeface="Verdana" pitchFamily="34" charset="0"/>
              </a:defRPr>
            </a:lvl4pPr>
            <a:lvl5pPr marL="2057400" indent="-228600" eaLnBrk="0" hangingPunct="0">
              <a:defRPr sz="2400">
                <a:solidFill>
                  <a:schemeClr val="tx1"/>
                </a:solidFill>
                <a:latin typeface="Verdana" pitchFamily="34" charset="0"/>
              </a:defRPr>
            </a:lvl5pPr>
            <a:lvl6pPr marL="2514600" indent="-228600" eaLnBrk="0" fontAlgn="base" hangingPunct="0">
              <a:spcBef>
                <a:spcPct val="0"/>
              </a:spcBef>
              <a:spcAft>
                <a:spcPct val="0"/>
              </a:spcAft>
              <a:defRPr sz="2400">
                <a:solidFill>
                  <a:schemeClr val="tx1"/>
                </a:solidFill>
                <a:latin typeface="Verdana" pitchFamily="34" charset="0"/>
              </a:defRPr>
            </a:lvl6pPr>
            <a:lvl7pPr marL="2971800" indent="-228600" eaLnBrk="0" fontAlgn="base" hangingPunct="0">
              <a:spcBef>
                <a:spcPct val="0"/>
              </a:spcBef>
              <a:spcAft>
                <a:spcPct val="0"/>
              </a:spcAft>
              <a:defRPr sz="2400">
                <a:solidFill>
                  <a:schemeClr val="tx1"/>
                </a:solidFill>
                <a:latin typeface="Verdana" pitchFamily="34" charset="0"/>
              </a:defRPr>
            </a:lvl7pPr>
            <a:lvl8pPr marL="3429000" indent="-228600" eaLnBrk="0" fontAlgn="base" hangingPunct="0">
              <a:spcBef>
                <a:spcPct val="0"/>
              </a:spcBef>
              <a:spcAft>
                <a:spcPct val="0"/>
              </a:spcAft>
              <a:defRPr sz="2400">
                <a:solidFill>
                  <a:schemeClr val="tx1"/>
                </a:solidFill>
                <a:latin typeface="Verdana" pitchFamily="34" charset="0"/>
              </a:defRPr>
            </a:lvl8pPr>
            <a:lvl9pPr marL="3886200" indent="-228600" eaLnBrk="0" fontAlgn="base" hangingPunct="0">
              <a:spcBef>
                <a:spcPct val="0"/>
              </a:spcBef>
              <a:spcAft>
                <a:spcPct val="0"/>
              </a:spcAft>
              <a:defRPr sz="2400">
                <a:solidFill>
                  <a:schemeClr val="tx1"/>
                </a:solidFill>
                <a:latin typeface="Verdana" pitchFamily="34" charset="0"/>
              </a:defRPr>
            </a:lvl9pPr>
          </a:lstStyle>
          <a:p>
            <a:pPr eaLnBrk="1" hangingPunct="1"/>
            <a:r>
              <a:rPr lang="en-US" altLang="en-US" i="1">
                <a:solidFill>
                  <a:srgbClr val="3333FF"/>
                </a:solidFill>
              </a:rPr>
              <a:t>Simplify the expression.</a:t>
            </a:r>
          </a:p>
        </p:txBody>
      </p:sp>
      <p:sp>
        <p:nvSpPr>
          <p:cNvPr id="78870" name="Text Box 22"/>
          <p:cNvSpPr txBox="1">
            <a:spLocks noChangeArrowheads="1"/>
          </p:cNvSpPr>
          <p:nvPr/>
        </p:nvSpPr>
        <p:spPr bwMode="auto">
          <a:xfrm>
            <a:off x="762000" y="5029200"/>
            <a:ext cx="3352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Verdana" pitchFamily="34" charset="0"/>
              </a:defRPr>
            </a:lvl1pPr>
            <a:lvl2pPr marL="742950" indent="-285750" eaLnBrk="0" hangingPunct="0">
              <a:defRPr sz="2400">
                <a:solidFill>
                  <a:schemeClr val="tx1"/>
                </a:solidFill>
                <a:latin typeface="Verdana" pitchFamily="34" charset="0"/>
              </a:defRPr>
            </a:lvl2pPr>
            <a:lvl3pPr marL="1143000" indent="-228600" eaLnBrk="0" hangingPunct="0">
              <a:defRPr sz="2400">
                <a:solidFill>
                  <a:schemeClr val="tx1"/>
                </a:solidFill>
                <a:latin typeface="Verdana" pitchFamily="34" charset="0"/>
              </a:defRPr>
            </a:lvl3pPr>
            <a:lvl4pPr marL="1600200" indent="-228600" eaLnBrk="0" hangingPunct="0">
              <a:defRPr sz="2400">
                <a:solidFill>
                  <a:schemeClr val="tx1"/>
                </a:solidFill>
                <a:latin typeface="Verdana" pitchFamily="34" charset="0"/>
              </a:defRPr>
            </a:lvl4pPr>
            <a:lvl5pPr marL="2057400" indent="-228600" eaLnBrk="0" hangingPunct="0">
              <a:defRPr sz="2400">
                <a:solidFill>
                  <a:schemeClr val="tx1"/>
                </a:solidFill>
                <a:latin typeface="Verdana" pitchFamily="34" charset="0"/>
              </a:defRPr>
            </a:lvl5pPr>
            <a:lvl6pPr marL="2514600" indent="-228600" eaLnBrk="0" fontAlgn="base" hangingPunct="0">
              <a:spcBef>
                <a:spcPct val="0"/>
              </a:spcBef>
              <a:spcAft>
                <a:spcPct val="0"/>
              </a:spcAft>
              <a:defRPr sz="2400">
                <a:solidFill>
                  <a:schemeClr val="tx1"/>
                </a:solidFill>
                <a:latin typeface="Verdana" pitchFamily="34" charset="0"/>
              </a:defRPr>
            </a:lvl6pPr>
            <a:lvl7pPr marL="2971800" indent="-228600" eaLnBrk="0" fontAlgn="base" hangingPunct="0">
              <a:spcBef>
                <a:spcPct val="0"/>
              </a:spcBef>
              <a:spcAft>
                <a:spcPct val="0"/>
              </a:spcAft>
              <a:defRPr sz="2400">
                <a:solidFill>
                  <a:schemeClr val="tx1"/>
                </a:solidFill>
                <a:latin typeface="Verdana" pitchFamily="34" charset="0"/>
              </a:defRPr>
            </a:lvl7pPr>
            <a:lvl8pPr marL="3429000" indent="-228600" eaLnBrk="0" fontAlgn="base" hangingPunct="0">
              <a:spcBef>
                <a:spcPct val="0"/>
              </a:spcBef>
              <a:spcAft>
                <a:spcPct val="0"/>
              </a:spcAft>
              <a:defRPr sz="2400">
                <a:solidFill>
                  <a:schemeClr val="tx1"/>
                </a:solidFill>
                <a:latin typeface="Verdana" pitchFamily="34" charset="0"/>
              </a:defRPr>
            </a:lvl8pPr>
            <a:lvl9pPr marL="3886200" indent="-228600" eaLnBrk="0" fontAlgn="base" hangingPunct="0">
              <a:spcBef>
                <a:spcPct val="0"/>
              </a:spcBef>
              <a:spcAft>
                <a:spcPct val="0"/>
              </a:spcAft>
              <a:defRPr sz="2400">
                <a:solidFill>
                  <a:schemeClr val="tx1"/>
                </a:solidFill>
                <a:latin typeface="Verdana" pitchFamily="34" charset="0"/>
              </a:defRPr>
            </a:lvl9pPr>
          </a:lstStyle>
          <a:p>
            <a:pPr eaLnBrk="1" hangingPunct="1">
              <a:spcBef>
                <a:spcPct val="50000"/>
              </a:spcBef>
            </a:pPr>
            <a:r>
              <a:rPr lang="en-US" altLang="en-US" i="1"/>
              <a:t>AC </a:t>
            </a:r>
            <a:r>
              <a:rPr lang="en-US" altLang="en-US">
                <a:sym typeface="Symbol" pitchFamily="18" charset="2"/>
              </a:rPr>
              <a:t> 14.3407 ft</a:t>
            </a:r>
          </a:p>
        </p:txBody>
      </p:sp>
      <p:pic>
        <p:nvPicPr>
          <p:cNvPr id="78871" name="Picture 23" descr="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5800" y="2362200"/>
            <a:ext cx="2943225" cy="781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8872" name="Picture 24" descr="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4800" y="3124200"/>
            <a:ext cx="1828800" cy="733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8873" name="Picture 25" descr="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38200" y="3990975"/>
            <a:ext cx="1828800" cy="733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78866"/>
                                        </p:tgtEl>
                                        <p:attrNameLst>
                                          <p:attrName>style.visibility</p:attrName>
                                        </p:attrNameLst>
                                      </p:cBhvr>
                                      <p:to>
                                        <p:strVal val="visible"/>
                                      </p:to>
                                    </p:set>
                                    <p:animEffect transition="in" filter="box(in)">
                                      <p:cBhvr>
                                        <p:cTn id="7" dur="500"/>
                                        <p:tgtEl>
                                          <p:spTgt spid="78866"/>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4" presetClass="entr" presetSubtype="16" fill="hold" nodeType="clickEffect">
                                  <p:stCondLst>
                                    <p:cond delay="0"/>
                                  </p:stCondLst>
                                  <p:childTnLst>
                                    <p:set>
                                      <p:cBhvr>
                                        <p:cTn id="11" dur="1" fill="hold">
                                          <p:stCondLst>
                                            <p:cond delay="0"/>
                                          </p:stCondLst>
                                        </p:cTn>
                                        <p:tgtEl>
                                          <p:spTgt spid="78871"/>
                                        </p:tgtEl>
                                        <p:attrNameLst>
                                          <p:attrName>style.visibility</p:attrName>
                                        </p:attrNameLst>
                                      </p:cBhvr>
                                      <p:to>
                                        <p:strVal val="visible"/>
                                      </p:to>
                                    </p:set>
                                    <p:animEffect transition="in" filter="box(in)">
                                      <p:cBhvr>
                                        <p:cTn id="12" dur="500"/>
                                        <p:tgtEl>
                                          <p:spTgt spid="78871"/>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4" presetClass="entr" presetSubtype="16" fill="hold" grpId="0" nodeType="clickEffect">
                                  <p:stCondLst>
                                    <p:cond delay="0"/>
                                  </p:stCondLst>
                                  <p:childTnLst>
                                    <p:set>
                                      <p:cBhvr>
                                        <p:cTn id="16" dur="1" fill="hold">
                                          <p:stCondLst>
                                            <p:cond delay="0"/>
                                          </p:stCondLst>
                                        </p:cTn>
                                        <p:tgtEl>
                                          <p:spTgt spid="78867"/>
                                        </p:tgtEl>
                                        <p:attrNameLst>
                                          <p:attrName>style.visibility</p:attrName>
                                        </p:attrNameLst>
                                      </p:cBhvr>
                                      <p:to>
                                        <p:strVal val="visible"/>
                                      </p:to>
                                    </p:set>
                                    <p:animEffect transition="in" filter="box(in)">
                                      <p:cBhvr>
                                        <p:cTn id="17" dur="500"/>
                                        <p:tgtEl>
                                          <p:spTgt spid="78867"/>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4" presetClass="entr" presetSubtype="16" fill="hold" nodeType="clickEffect">
                                  <p:stCondLst>
                                    <p:cond delay="0"/>
                                  </p:stCondLst>
                                  <p:childTnLst>
                                    <p:set>
                                      <p:cBhvr>
                                        <p:cTn id="21" dur="1" fill="hold">
                                          <p:stCondLst>
                                            <p:cond delay="0"/>
                                          </p:stCondLst>
                                        </p:cTn>
                                        <p:tgtEl>
                                          <p:spTgt spid="78872"/>
                                        </p:tgtEl>
                                        <p:attrNameLst>
                                          <p:attrName>style.visibility</p:attrName>
                                        </p:attrNameLst>
                                      </p:cBhvr>
                                      <p:to>
                                        <p:strVal val="visible"/>
                                      </p:to>
                                    </p:set>
                                    <p:animEffect transition="in" filter="box(in)">
                                      <p:cBhvr>
                                        <p:cTn id="22" dur="500"/>
                                        <p:tgtEl>
                                          <p:spTgt spid="78872"/>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4" presetClass="entr" presetSubtype="16" fill="hold" grpId="0" nodeType="clickEffect">
                                  <p:stCondLst>
                                    <p:cond delay="0"/>
                                  </p:stCondLst>
                                  <p:childTnLst>
                                    <p:set>
                                      <p:cBhvr>
                                        <p:cTn id="26" dur="1" fill="hold">
                                          <p:stCondLst>
                                            <p:cond delay="0"/>
                                          </p:stCondLst>
                                        </p:cTn>
                                        <p:tgtEl>
                                          <p:spTgt spid="78868"/>
                                        </p:tgtEl>
                                        <p:attrNameLst>
                                          <p:attrName>style.visibility</p:attrName>
                                        </p:attrNameLst>
                                      </p:cBhvr>
                                      <p:to>
                                        <p:strVal val="visible"/>
                                      </p:to>
                                    </p:set>
                                    <p:animEffect transition="in" filter="box(in)">
                                      <p:cBhvr>
                                        <p:cTn id="27" dur="500"/>
                                        <p:tgtEl>
                                          <p:spTgt spid="78868"/>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4" presetClass="entr" presetSubtype="16" fill="hold" nodeType="clickEffect">
                                  <p:stCondLst>
                                    <p:cond delay="0"/>
                                  </p:stCondLst>
                                  <p:childTnLst>
                                    <p:set>
                                      <p:cBhvr>
                                        <p:cTn id="31" dur="1" fill="hold">
                                          <p:stCondLst>
                                            <p:cond delay="0"/>
                                          </p:stCondLst>
                                        </p:cTn>
                                        <p:tgtEl>
                                          <p:spTgt spid="78873"/>
                                        </p:tgtEl>
                                        <p:attrNameLst>
                                          <p:attrName>style.visibility</p:attrName>
                                        </p:attrNameLst>
                                      </p:cBhvr>
                                      <p:to>
                                        <p:strVal val="visible"/>
                                      </p:to>
                                    </p:set>
                                    <p:animEffect transition="in" filter="box(in)">
                                      <p:cBhvr>
                                        <p:cTn id="32" dur="500"/>
                                        <p:tgtEl>
                                          <p:spTgt spid="78873"/>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4" presetClass="entr" presetSubtype="16" fill="hold" grpId="0" nodeType="clickEffect">
                                  <p:stCondLst>
                                    <p:cond delay="0"/>
                                  </p:stCondLst>
                                  <p:childTnLst>
                                    <p:set>
                                      <p:cBhvr>
                                        <p:cTn id="36" dur="1" fill="hold">
                                          <p:stCondLst>
                                            <p:cond delay="0"/>
                                          </p:stCondLst>
                                        </p:cTn>
                                        <p:tgtEl>
                                          <p:spTgt spid="78869"/>
                                        </p:tgtEl>
                                        <p:attrNameLst>
                                          <p:attrName>style.visibility</p:attrName>
                                        </p:attrNameLst>
                                      </p:cBhvr>
                                      <p:to>
                                        <p:strVal val="visible"/>
                                      </p:to>
                                    </p:set>
                                    <p:animEffect transition="in" filter="box(in)">
                                      <p:cBhvr>
                                        <p:cTn id="37" dur="500"/>
                                        <p:tgtEl>
                                          <p:spTgt spid="78869"/>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4" presetClass="entr" presetSubtype="16" fill="hold" grpId="0" nodeType="clickEffect">
                                  <p:stCondLst>
                                    <p:cond delay="0"/>
                                  </p:stCondLst>
                                  <p:childTnLst>
                                    <p:set>
                                      <p:cBhvr>
                                        <p:cTn id="41" dur="1" fill="hold">
                                          <p:stCondLst>
                                            <p:cond delay="0"/>
                                          </p:stCondLst>
                                        </p:cTn>
                                        <p:tgtEl>
                                          <p:spTgt spid="78870"/>
                                        </p:tgtEl>
                                        <p:attrNameLst>
                                          <p:attrName>style.visibility</p:attrName>
                                        </p:attrNameLst>
                                      </p:cBhvr>
                                      <p:to>
                                        <p:strVal val="visible"/>
                                      </p:to>
                                    </p:set>
                                    <p:animEffect transition="in" filter="box(in)">
                                      <p:cBhvr>
                                        <p:cTn id="42" dur="500"/>
                                        <p:tgtEl>
                                          <p:spTgt spid="7887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8866" grpId="0"/>
      <p:bldP spid="78867" grpId="0"/>
      <p:bldP spid="78868" grpId="0"/>
      <p:bldP spid="78869" grpId="0"/>
      <p:bldP spid="78870" grpId="0"/>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ext Box 4"/>
          <p:cNvSpPr txBox="1">
            <a:spLocks noChangeArrowheads="1"/>
          </p:cNvSpPr>
          <p:nvPr/>
        </p:nvSpPr>
        <p:spPr bwMode="auto">
          <a:xfrm>
            <a:off x="1524000" y="1676400"/>
            <a:ext cx="1925638" cy="457200"/>
          </a:xfrm>
          <a:prstGeom prst="rect">
            <a:avLst/>
          </a:prstGeom>
          <a:noFill/>
          <a:ln>
            <a:noFill/>
          </a:ln>
          <a:effectLst/>
          <a:extLst>
            <a:ext uri="{909E8E84-426E-40DD-AFC4-6F175D3DCCD1}">
              <a14:hiddenFill xmlns:a14="http://schemas.microsoft.com/office/drawing/2010/main">
                <a:gradFill rotWithShape="0">
                  <a:gsLst>
                    <a:gs pos="0">
                      <a:schemeClr val="accent2"/>
                    </a:gs>
                    <a:gs pos="100000">
                      <a:schemeClr val="accent1"/>
                    </a:gs>
                  </a:gsLst>
                  <a:path path="rect">
                    <a:fillToRect r="100000" b="100000"/>
                  </a:path>
                </a:gra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eaLnBrk="0" hangingPunct="0">
              <a:defRPr sz="2400">
                <a:solidFill>
                  <a:schemeClr val="tx1"/>
                </a:solidFill>
                <a:latin typeface="Verdana" pitchFamily="34" charset="0"/>
              </a:defRPr>
            </a:lvl1pPr>
            <a:lvl2pPr marL="742950" indent="-285750" eaLnBrk="0" hangingPunct="0">
              <a:defRPr sz="2400">
                <a:solidFill>
                  <a:schemeClr val="tx1"/>
                </a:solidFill>
                <a:latin typeface="Verdana" pitchFamily="34" charset="0"/>
              </a:defRPr>
            </a:lvl2pPr>
            <a:lvl3pPr marL="1143000" indent="-228600" eaLnBrk="0" hangingPunct="0">
              <a:defRPr sz="2400">
                <a:solidFill>
                  <a:schemeClr val="tx1"/>
                </a:solidFill>
                <a:latin typeface="Verdana" pitchFamily="34" charset="0"/>
              </a:defRPr>
            </a:lvl3pPr>
            <a:lvl4pPr marL="1600200" indent="-228600" eaLnBrk="0" hangingPunct="0">
              <a:defRPr sz="2400">
                <a:solidFill>
                  <a:schemeClr val="tx1"/>
                </a:solidFill>
                <a:latin typeface="Verdana" pitchFamily="34" charset="0"/>
              </a:defRPr>
            </a:lvl4pPr>
            <a:lvl5pPr marL="2057400" indent="-228600" eaLnBrk="0" hangingPunct="0">
              <a:defRPr sz="2400">
                <a:solidFill>
                  <a:schemeClr val="tx1"/>
                </a:solidFill>
                <a:latin typeface="Verdana" pitchFamily="34" charset="0"/>
              </a:defRPr>
            </a:lvl5pPr>
            <a:lvl6pPr marL="2514600" indent="-228600" eaLnBrk="0" fontAlgn="base" hangingPunct="0">
              <a:spcBef>
                <a:spcPct val="0"/>
              </a:spcBef>
              <a:spcAft>
                <a:spcPct val="0"/>
              </a:spcAft>
              <a:defRPr sz="2400">
                <a:solidFill>
                  <a:schemeClr val="tx1"/>
                </a:solidFill>
                <a:latin typeface="Verdana" pitchFamily="34" charset="0"/>
              </a:defRPr>
            </a:lvl6pPr>
            <a:lvl7pPr marL="2971800" indent="-228600" eaLnBrk="0" fontAlgn="base" hangingPunct="0">
              <a:spcBef>
                <a:spcPct val="0"/>
              </a:spcBef>
              <a:spcAft>
                <a:spcPct val="0"/>
              </a:spcAft>
              <a:defRPr sz="2400">
                <a:solidFill>
                  <a:schemeClr val="tx1"/>
                </a:solidFill>
                <a:latin typeface="Verdana" pitchFamily="34" charset="0"/>
              </a:defRPr>
            </a:lvl7pPr>
            <a:lvl8pPr marL="3429000" indent="-228600" eaLnBrk="0" fontAlgn="base" hangingPunct="0">
              <a:spcBef>
                <a:spcPct val="0"/>
              </a:spcBef>
              <a:spcAft>
                <a:spcPct val="0"/>
              </a:spcAft>
              <a:defRPr sz="2400">
                <a:solidFill>
                  <a:schemeClr val="tx1"/>
                </a:solidFill>
                <a:latin typeface="Verdana" pitchFamily="34" charset="0"/>
              </a:defRPr>
            </a:lvl8pPr>
            <a:lvl9pPr marL="3886200" indent="-228600" eaLnBrk="0" fontAlgn="base" hangingPunct="0">
              <a:spcBef>
                <a:spcPct val="0"/>
              </a:spcBef>
              <a:spcAft>
                <a:spcPct val="0"/>
              </a:spcAft>
              <a:defRPr sz="2400">
                <a:solidFill>
                  <a:schemeClr val="tx1"/>
                </a:solidFill>
                <a:latin typeface="Verdana" pitchFamily="34" charset="0"/>
              </a:defRPr>
            </a:lvl9pPr>
          </a:lstStyle>
          <a:p>
            <a:pPr algn="ctr">
              <a:spcBef>
                <a:spcPct val="50000"/>
              </a:spcBef>
            </a:pPr>
            <a:r>
              <a:rPr lang="en-US" altLang="en-US" b="1"/>
              <a:t>Look Back</a:t>
            </a:r>
            <a:endParaRPr lang="en-US" altLang="en-US"/>
          </a:p>
        </p:txBody>
      </p:sp>
      <p:grpSp>
        <p:nvGrpSpPr>
          <p:cNvPr id="49155" name="Group 5"/>
          <p:cNvGrpSpPr>
            <a:grpSpLocks/>
          </p:cNvGrpSpPr>
          <p:nvPr/>
        </p:nvGrpSpPr>
        <p:grpSpPr bwMode="auto">
          <a:xfrm>
            <a:off x="685800" y="1524000"/>
            <a:ext cx="838200" cy="676275"/>
            <a:chOff x="1758" y="3408"/>
            <a:chExt cx="528" cy="426"/>
          </a:xfrm>
        </p:grpSpPr>
        <p:pic>
          <p:nvPicPr>
            <p:cNvPr id="49158" name="Picture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24" y="3408"/>
              <a:ext cx="426" cy="426"/>
            </a:xfrm>
            <a:prstGeom prst="rect">
              <a:avLst/>
            </a:prstGeom>
            <a:noFill/>
            <a:ln>
              <a:noFill/>
            </a:ln>
            <a:effectLst/>
            <a:extLst>
              <a:ext uri="{909E8E84-426E-40DD-AFC4-6F175D3DCCD1}">
                <a14:hiddenFill xmlns:a14="http://schemas.microsoft.com/office/drawing/2010/main">
                  <a:gradFill rotWithShape="0">
                    <a:gsLst>
                      <a:gs pos="0">
                        <a:schemeClr val="accent2"/>
                      </a:gs>
                      <a:gs pos="100000">
                        <a:schemeClr val="accent1"/>
                      </a:gs>
                    </a:gsLst>
                    <a:path path="rect">
                      <a:fillToRect r="100000" b="100000"/>
                    </a:path>
                  </a:gra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0903" name="Text Box 7"/>
            <p:cNvSpPr txBox="1">
              <a:spLocks noChangeArrowheads="1"/>
            </p:cNvSpPr>
            <p:nvPr/>
          </p:nvSpPr>
          <p:spPr bwMode="auto">
            <a:xfrm>
              <a:off x="1758" y="3504"/>
              <a:ext cx="528" cy="288"/>
            </a:xfrm>
            <a:prstGeom prst="rect">
              <a:avLst/>
            </a:prstGeom>
            <a:noFill/>
            <a:ln>
              <a:noFill/>
            </a:ln>
            <a:effectLst/>
            <a:extLst>
              <a:ext uri="{909E8E84-426E-40DD-AFC4-6F175D3DCCD1}">
                <a14:hiddenFill xmlns:a14="http://schemas.microsoft.com/office/drawing/2010/main">
                  <a:gradFill rotWithShape="0">
                    <a:gsLst>
                      <a:gs pos="0">
                        <a:schemeClr val="accent2"/>
                      </a:gs>
                      <a:gs pos="100000">
                        <a:schemeClr val="accent1"/>
                      </a:gs>
                    </a:gsLst>
                    <a:path path="rect">
                      <a:fillToRect r="100000" b="100000"/>
                    </a:path>
                  </a:gra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pPr algn="ctr" eaLnBrk="0" hangingPunct="0">
                <a:spcBef>
                  <a:spcPct val="50000"/>
                </a:spcBef>
                <a:defRPr/>
              </a:pPr>
              <a:r>
                <a:rPr lang="en-US" b="1">
                  <a:solidFill>
                    <a:schemeClr val="bg1"/>
                  </a:solidFill>
                  <a:effectLst>
                    <a:outerShdw blurRad="38100" dist="38100" dir="2700000" algn="tl">
                      <a:srgbClr val="C0C0C0"/>
                    </a:outerShdw>
                  </a:effectLst>
                </a:rPr>
                <a:t>4</a:t>
              </a:r>
            </a:p>
          </p:txBody>
        </p:sp>
      </p:grpSp>
      <p:sp>
        <p:nvSpPr>
          <p:cNvPr id="80904" name="Rectangle 8"/>
          <p:cNvSpPr>
            <a:spLocks noChangeArrowheads="1"/>
          </p:cNvSpPr>
          <p:nvPr/>
        </p:nvSpPr>
        <p:spPr bwMode="auto">
          <a:xfrm>
            <a:off x="1524000" y="2133600"/>
            <a:ext cx="7162800" cy="1552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eaLnBrk="0" hangingPunct="0">
              <a:defRPr sz="2400">
                <a:solidFill>
                  <a:schemeClr val="tx1"/>
                </a:solidFill>
                <a:latin typeface="Verdana" pitchFamily="34" charset="0"/>
              </a:defRPr>
            </a:lvl1pPr>
            <a:lvl2pPr marL="742950" indent="-285750" eaLnBrk="0" hangingPunct="0">
              <a:defRPr sz="2400">
                <a:solidFill>
                  <a:schemeClr val="tx1"/>
                </a:solidFill>
                <a:latin typeface="Verdana" pitchFamily="34" charset="0"/>
              </a:defRPr>
            </a:lvl2pPr>
            <a:lvl3pPr marL="1143000" indent="-228600" eaLnBrk="0" hangingPunct="0">
              <a:defRPr sz="2400">
                <a:solidFill>
                  <a:schemeClr val="tx1"/>
                </a:solidFill>
                <a:latin typeface="Verdana" pitchFamily="34" charset="0"/>
              </a:defRPr>
            </a:lvl3pPr>
            <a:lvl4pPr marL="1600200" indent="-228600" eaLnBrk="0" hangingPunct="0">
              <a:defRPr sz="2400">
                <a:solidFill>
                  <a:schemeClr val="tx1"/>
                </a:solidFill>
                <a:latin typeface="Verdana" pitchFamily="34" charset="0"/>
              </a:defRPr>
            </a:lvl4pPr>
            <a:lvl5pPr marL="2057400" indent="-228600" eaLnBrk="0" hangingPunct="0">
              <a:defRPr sz="2400">
                <a:solidFill>
                  <a:schemeClr val="tx1"/>
                </a:solidFill>
                <a:latin typeface="Verdana" pitchFamily="34" charset="0"/>
              </a:defRPr>
            </a:lvl5pPr>
            <a:lvl6pPr marL="2514600" indent="-228600" eaLnBrk="0" fontAlgn="base" hangingPunct="0">
              <a:spcBef>
                <a:spcPct val="0"/>
              </a:spcBef>
              <a:spcAft>
                <a:spcPct val="0"/>
              </a:spcAft>
              <a:defRPr sz="2400">
                <a:solidFill>
                  <a:schemeClr val="tx1"/>
                </a:solidFill>
                <a:latin typeface="Verdana" pitchFamily="34" charset="0"/>
              </a:defRPr>
            </a:lvl6pPr>
            <a:lvl7pPr marL="2971800" indent="-228600" eaLnBrk="0" fontAlgn="base" hangingPunct="0">
              <a:spcBef>
                <a:spcPct val="0"/>
              </a:spcBef>
              <a:spcAft>
                <a:spcPct val="0"/>
              </a:spcAft>
              <a:defRPr sz="2400">
                <a:solidFill>
                  <a:schemeClr val="tx1"/>
                </a:solidFill>
                <a:latin typeface="Verdana" pitchFamily="34" charset="0"/>
              </a:defRPr>
            </a:lvl7pPr>
            <a:lvl8pPr marL="3429000" indent="-228600" eaLnBrk="0" fontAlgn="base" hangingPunct="0">
              <a:spcBef>
                <a:spcPct val="0"/>
              </a:spcBef>
              <a:spcAft>
                <a:spcPct val="0"/>
              </a:spcAft>
              <a:defRPr sz="2400">
                <a:solidFill>
                  <a:schemeClr val="tx1"/>
                </a:solidFill>
                <a:latin typeface="Verdana" pitchFamily="34" charset="0"/>
              </a:defRPr>
            </a:lvl8pPr>
            <a:lvl9pPr marL="3886200" indent="-228600" eaLnBrk="0" fontAlgn="base" hangingPunct="0">
              <a:spcBef>
                <a:spcPct val="0"/>
              </a:spcBef>
              <a:spcAft>
                <a:spcPct val="0"/>
              </a:spcAft>
              <a:defRPr sz="2400">
                <a:solidFill>
                  <a:schemeClr val="tx1"/>
                </a:solidFill>
                <a:latin typeface="Verdana" pitchFamily="34" charset="0"/>
              </a:defRPr>
            </a:lvl9pPr>
          </a:lstStyle>
          <a:p>
            <a:pPr eaLnBrk="1" hangingPunct="1"/>
            <a:r>
              <a:rPr lang="en-US" altLang="en-US"/>
              <a:t>The problem asks for </a:t>
            </a:r>
            <a:r>
              <a:rPr lang="en-US" altLang="en-US" i="1"/>
              <a:t>AC</a:t>
            </a:r>
            <a:r>
              <a:rPr lang="en-US" altLang="en-US"/>
              <a:t> rounded to the nearest hundredth, so round the length to 14.34. The length of ramp covers a distance of 14.34 ft.</a:t>
            </a:r>
          </a:p>
        </p:txBody>
      </p:sp>
      <p:sp>
        <p:nvSpPr>
          <p:cNvPr id="49157" name="Text Box 9"/>
          <p:cNvSpPr txBox="1">
            <a:spLocks noChangeArrowheads="1"/>
          </p:cNvSpPr>
          <p:nvPr/>
        </p:nvSpPr>
        <p:spPr bwMode="auto">
          <a:xfrm>
            <a:off x="0" y="838200"/>
            <a:ext cx="9144000" cy="457200"/>
          </a:xfrm>
          <a:prstGeom prst="rect">
            <a:avLst/>
          </a:prstGeom>
          <a:noFill/>
          <a:ln>
            <a:noFill/>
          </a:ln>
          <a:effectLst/>
          <a:extLst>
            <a:ext uri="{909E8E84-426E-40DD-AFC4-6F175D3DCCD1}">
              <a14:hiddenFill xmlns:a14="http://schemas.microsoft.com/office/drawing/2010/main">
                <a:gradFill rotWithShape="0">
                  <a:gsLst>
                    <a:gs pos="0">
                      <a:schemeClr val="accent2"/>
                    </a:gs>
                    <a:gs pos="100000">
                      <a:schemeClr val="accent1"/>
                    </a:gs>
                  </a:gsLst>
                  <a:path path="rect">
                    <a:fillToRect r="100000" b="100000"/>
                  </a:path>
                </a:gra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eaLnBrk="0" hangingPunct="0">
              <a:defRPr sz="2400">
                <a:solidFill>
                  <a:schemeClr val="tx1"/>
                </a:solidFill>
                <a:latin typeface="Verdana" pitchFamily="34" charset="0"/>
              </a:defRPr>
            </a:lvl1pPr>
            <a:lvl2pPr marL="742950" indent="-285750" eaLnBrk="0" hangingPunct="0">
              <a:defRPr sz="2400">
                <a:solidFill>
                  <a:schemeClr val="tx1"/>
                </a:solidFill>
                <a:latin typeface="Verdana" pitchFamily="34" charset="0"/>
              </a:defRPr>
            </a:lvl2pPr>
            <a:lvl3pPr marL="1143000" indent="-228600" eaLnBrk="0" hangingPunct="0">
              <a:defRPr sz="2400">
                <a:solidFill>
                  <a:schemeClr val="tx1"/>
                </a:solidFill>
                <a:latin typeface="Verdana" pitchFamily="34" charset="0"/>
              </a:defRPr>
            </a:lvl3pPr>
            <a:lvl4pPr marL="1600200" indent="-228600" eaLnBrk="0" hangingPunct="0">
              <a:defRPr sz="2400">
                <a:solidFill>
                  <a:schemeClr val="tx1"/>
                </a:solidFill>
                <a:latin typeface="Verdana" pitchFamily="34" charset="0"/>
              </a:defRPr>
            </a:lvl4pPr>
            <a:lvl5pPr marL="2057400" indent="-228600" eaLnBrk="0" hangingPunct="0">
              <a:defRPr sz="2400">
                <a:solidFill>
                  <a:schemeClr val="tx1"/>
                </a:solidFill>
                <a:latin typeface="Verdana" pitchFamily="34" charset="0"/>
              </a:defRPr>
            </a:lvl5pPr>
            <a:lvl6pPr marL="2514600" indent="-228600" eaLnBrk="0" fontAlgn="base" hangingPunct="0">
              <a:spcBef>
                <a:spcPct val="0"/>
              </a:spcBef>
              <a:spcAft>
                <a:spcPct val="0"/>
              </a:spcAft>
              <a:defRPr sz="2400">
                <a:solidFill>
                  <a:schemeClr val="tx1"/>
                </a:solidFill>
                <a:latin typeface="Verdana" pitchFamily="34" charset="0"/>
              </a:defRPr>
            </a:lvl6pPr>
            <a:lvl7pPr marL="2971800" indent="-228600" eaLnBrk="0" fontAlgn="base" hangingPunct="0">
              <a:spcBef>
                <a:spcPct val="0"/>
              </a:spcBef>
              <a:spcAft>
                <a:spcPct val="0"/>
              </a:spcAft>
              <a:defRPr sz="2400">
                <a:solidFill>
                  <a:schemeClr val="tx1"/>
                </a:solidFill>
                <a:latin typeface="Verdana" pitchFamily="34" charset="0"/>
              </a:defRPr>
            </a:lvl7pPr>
            <a:lvl8pPr marL="3429000" indent="-228600" eaLnBrk="0" fontAlgn="base" hangingPunct="0">
              <a:spcBef>
                <a:spcPct val="0"/>
              </a:spcBef>
              <a:spcAft>
                <a:spcPct val="0"/>
              </a:spcAft>
              <a:defRPr sz="2400">
                <a:solidFill>
                  <a:schemeClr val="tx1"/>
                </a:solidFill>
                <a:latin typeface="Verdana" pitchFamily="34" charset="0"/>
              </a:defRPr>
            </a:lvl8pPr>
            <a:lvl9pPr marL="3886200" indent="-228600" eaLnBrk="0" fontAlgn="base" hangingPunct="0">
              <a:spcBef>
                <a:spcPct val="0"/>
              </a:spcBef>
              <a:spcAft>
                <a:spcPct val="0"/>
              </a:spcAft>
              <a:defRPr sz="2400">
                <a:solidFill>
                  <a:schemeClr val="tx1"/>
                </a:solidFill>
                <a:latin typeface="Verdana" pitchFamily="34" charset="0"/>
              </a:defRPr>
            </a:lvl9pPr>
          </a:lstStyle>
          <a:p>
            <a:pPr algn="ctr">
              <a:spcBef>
                <a:spcPct val="50000"/>
              </a:spcBef>
            </a:pPr>
            <a:r>
              <a:rPr lang="en-US" altLang="en-US">
                <a:solidFill>
                  <a:srgbClr val="FF0000"/>
                </a:solidFill>
                <a:latin typeface="Arial Black" pitchFamily="34" charset="0"/>
              </a:rPr>
              <a:t>Check It Out!</a:t>
            </a:r>
            <a:r>
              <a:rPr lang="en-US" altLang="en-US">
                <a:solidFill>
                  <a:srgbClr val="006699"/>
                </a:solidFill>
                <a:latin typeface="Arial Black" pitchFamily="34" charset="0"/>
              </a:rPr>
              <a:t> Example 5 Continued </a:t>
            </a:r>
            <a:endParaRPr lang="en-US" altLang="en-US" sz="2600">
              <a:solidFill>
                <a:schemeClr val="accent2"/>
              </a:solidFill>
              <a:latin typeface="Arial MT Bl"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80904"/>
                                        </p:tgtEl>
                                        <p:attrNameLst>
                                          <p:attrName>style.visibility</p:attrName>
                                        </p:attrNameLst>
                                      </p:cBhvr>
                                      <p:to>
                                        <p:strVal val="visible"/>
                                      </p:to>
                                    </p:set>
                                    <p:animEffect transition="in" filter="dissolve">
                                      <p:cBhvr>
                                        <p:cTn id="7" dur="500"/>
                                        <p:tgtEl>
                                          <p:spTgt spid="8090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0904" grpId="0"/>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Text Box 2"/>
          <p:cNvSpPr txBox="1">
            <a:spLocks noChangeArrowheads="1"/>
          </p:cNvSpPr>
          <p:nvPr/>
        </p:nvSpPr>
        <p:spPr bwMode="auto">
          <a:xfrm>
            <a:off x="0" y="838200"/>
            <a:ext cx="9144000" cy="457200"/>
          </a:xfrm>
          <a:prstGeom prst="rect">
            <a:avLst/>
          </a:prstGeom>
          <a:noFill/>
          <a:ln>
            <a:noFill/>
          </a:ln>
          <a:effectLst/>
          <a:extLst>
            <a:ext uri="{909E8E84-426E-40DD-AFC4-6F175D3DCCD1}">
              <a14:hiddenFill xmlns:a14="http://schemas.microsoft.com/office/drawing/2010/main">
                <a:gradFill rotWithShape="0">
                  <a:gsLst>
                    <a:gs pos="0">
                      <a:schemeClr val="accent2"/>
                    </a:gs>
                    <a:gs pos="100000">
                      <a:schemeClr val="accent1"/>
                    </a:gs>
                  </a:gsLst>
                  <a:path path="rect">
                    <a:fillToRect r="100000" b="100000"/>
                  </a:path>
                </a:gra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eaLnBrk="0" hangingPunct="0">
              <a:defRPr sz="2400">
                <a:solidFill>
                  <a:schemeClr val="tx1"/>
                </a:solidFill>
                <a:latin typeface="Verdana" pitchFamily="34" charset="0"/>
              </a:defRPr>
            </a:lvl1pPr>
            <a:lvl2pPr marL="742950" indent="-285750" eaLnBrk="0" hangingPunct="0">
              <a:defRPr sz="2400">
                <a:solidFill>
                  <a:schemeClr val="tx1"/>
                </a:solidFill>
                <a:latin typeface="Verdana" pitchFamily="34" charset="0"/>
              </a:defRPr>
            </a:lvl2pPr>
            <a:lvl3pPr marL="1143000" indent="-228600" eaLnBrk="0" hangingPunct="0">
              <a:defRPr sz="2400">
                <a:solidFill>
                  <a:schemeClr val="tx1"/>
                </a:solidFill>
                <a:latin typeface="Verdana" pitchFamily="34" charset="0"/>
              </a:defRPr>
            </a:lvl3pPr>
            <a:lvl4pPr marL="1600200" indent="-228600" eaLnBrk="0" hangingPunct="0">
              <a:defRPr sz="2400">
                <a:solidFill>
                  <a:schemeClr val="tx1"/>
                </a:solidFill>
                <a:latin typeface="Verdana" pitchFamily="34" charset="0"/>
              </a:defRPr>
            </a:lvl4pPr>
            <a:lvl5pPr marL="2057400" indent="-228600" eaLnBrk="0" hangingPunct="0">
              <a:defRPr sz="2400">
                <a:solidFill>
                  <a:schemeClr val="tx1"/>
                </a:solidFill>
                <a:latin typeface="Verdana" pitchFamily="34" charset="0"/>
              </a:defRPr>
            </a:lvl5pPr>
            <a:lvl6pPr marL="2514600" indent="-228600" eaLnBrk="0" fontAlgn="base" hangingPunct="0">
              <a:spcBef>
                <a:spcPct val="0"/>
              </a:spcBef>
              <a:spcAft>
                <a:spcPct val="0"/>
              </a:spcAft>
              <a:defRPr sz="2400">
                <a:solidFill>
                  <a:schemeClr val="tx1"/>
                </a:solidFill>
                <a:latin typeface="Verdana" pitchFamily="34" charset="0"/>
              </a:defRPr>
            </a:lvl6pPr>
            <a:lvl7pPr marL="2971800" indent="-228600" eaLnBrk="0" fontAlgn="base" hangingPunct="0">
              <a:spcBef>
                <a:spcPct val="0"/>
              </a:spcBef>
              <a:spcAft>
                <a:spcPct val="0"/>
              </a:spcAft>
              <a:defRPr sz="2400">
                <a:solidFill>
                  <a:schemeClr val="tx1"/>
                </a:solidFill>
                <a:latin typeface="Verdana" pitchFamily="34" charset="0"/>
              </a:defRPr>
            </a:lvl7pPr>
            <a:lvl8pPr marL="3429000" indent="-228600" eaLnBrk="0" fontAlgn="base" hangingPunct="0">
              <a:spcBef>
                <a:spcPct val="0"/>
              </a:spcBef>
              <a:spcAft>
                <a:spcPct val="0"/>
              </a:spcAft>
              <a:defRPr sz="2400">
                <a:solidFill>
                  <a:schemeClr val="tx1"/>
                </a:solidFill>
                <a:latin typeface="Verdana" pitchFamily="34" charset="0"/>
              </a:defRPr>
            </a:lvl8pPr>
            <a:lvl9pPr marL="3886200" indent="-228600" eaLnBrk="0" fontAlgn="base" hangingPunct="0">
              <a:spcBef>
                <a:spcPct val="0"/>
              </a:spcBef>
              <a:spcAft>
                <a:spcPct val="0"/>
              </a:spcAft>
              <a:defRPr sz="2400">
                <a:solidFill>
                  <a:schemeClr val="tx1"/>
                </a:solidFill>
                <a:latin typeface="Verdana" pitchFamily="34" charset="0"/>
              </a:defRPr>
            </a:lvl9pPr>
          </a:lstStyle>
          <a:p>
            <a:pPr algn="ctr">
              <a:spcBef>
                <a:spcPct val="50000"/>
              </a:spcBef>
            </a:pPr>
            <a:r>
              <a:rPr lang="en-US" altLang="en-US">
                <a:solidFill>
                  <a:srgbClr val="006699"/>
                </a:solidFill>
                <a:latin typeface="Arial Black" pitchFamily="34" charset="0"/>
              </a:rPr>
              <a:t>Lesson Quiz: Part I</a:t>
            </a:r>
          </a:p>
        </p:txBody>
      </p:sp>
      <p:sp>
        <p:nvSpPr>
          <p:cNvPr id="50179" name="Text Box 3"/>
          <p:cNvSpPr txBox="1">
            <a:spLocks noChangeArrowheads="1"/>
          </p:cNvSpPr>
          <p:nvPr/>
        </p:nvSpPr>
        <p:spPr bwMode="auto">
          <a:xfrm>
            <a:off x="457200" y="1617663"/>
            <a:ext cx="7924800" cy="4021137"/>
          </a:xfrm>
          <a:prstGeom prst="rect">
            <a:avLst/>
          </a:prstGeom>
          <a:noFill/>
          <a:ln>
            <a:noFill/>
          </a:ln>
          <a:effectLst/>
          <a:extLst>
            <a:ext uri="{909E8E84-426E-40DD-AFC4-6F175D3DCCD1}">
              <a14:hiddenFill xmlns:a14="http://schemas.microsoft.com/office/drawing/2010/main">
                <a:gradFill rotWithShape="0">
                  <a:gsLst>
                    <a:gs pos="0">
                      <a:schemeClr val="accent2"/>
                    </a:gs>
                    <a:gs pos="100000">
                      <a:schemeClr val="accent1"/>
                    </a:gs>
                  </a:gsLst>
                  <a:path path="rect">
                    <a:fillToRect r="100000" b="100000"/>
                  </a:path>
                </a:gra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eaLnBrk="0" hangingPunct="0">
              <a:defRPr sz="2400">
                <a:solidFill>
                  <a:schemeClr val="tx1"/>
                </a:solidFill>
                <a:latin typeface="Verdana" pitchFamily="34" charset="0"/>
              </a:defRPr>
            </a:lvl1pPr>
            <a:lvl2pPr marL="742950" indent="-285750" eaLnBrk="0" hangingPunct="0">
              <a:defRPr sz="2400">
                <a:solidFill>
                  <a:schemeClr val="tx1"/>
                </a:solidFill>
                <a:latin typeface="Verdana" pitchFamily="34" charset="0"/>
              </a:defRPr>
            </a:lvl2pPr>
            <a:lvl3pPr marL="1143000" indent="-228600" eaLnBrk="0" hangingPunct="0">
              <a:defRPr sz="2400">
                <a:solidFill>
                  <a:schemeClr val="tx1"/>
                </a:solidFill>
                <a:latin typeface="Verdana" pitchFamily="34" charset="0"/>
              </a:defRPr>
            </a:lvl3pPr>
            <a:lvl4pPr marL="1600200" indent="-228600" eaLnBrk="0" hangingPunct="0">
              <a:defRPr sz="2400">
                <a:solidFill>
                  <a:schemeClr val="tx1"/>
                </a:solidFill>
                <a:latin typeface="Verdana" pitchFamily="34" charset="0"/>
              </a:defRPr>
            </a:lvl4pPr>
            <a:lvl5pPr marL="2057400" indent="-228600" eaLnBrk="0" hangingPunct="0">
              <a:defRPr sz="2400">
                <a:solidFill>
                  <a:schemeClr val="tx1"/>
                </a:solidFill>
                <a:latin typeface="Verdana" pitchFamily="34" charset="0"/>
              </a:defRPr>
            </a:lvl5pPr>
            <a:lvl6pPr marL="2514600" indent="-228600" eaLnBrk="0" fontAlgn="base" hangingPunct="0">
              <a:spcBef>
                <a:spcPct val="0"/>
              </a:spcBef>
              <a:spcAft>
                <a:spcPct val="0"/>
              </a:spcAft>
              <a:defRPr sz="2400">
                <a:solidFill>
                  <a:schemeClr val="tx1"/>
                </a:solidFill>
                <a:latin typeface="Verdana" pitchFamily="34" charset="0"/>
              </a:defRPr>
            </a:lvl6pPr>
            <a:lvl7pPr marL="2971800" indent="-228600" eaLnBrk="0" fontAlgn="base" hangingPunct="0">
              <a:spcBef>
                <a:spcPct val="0"/>
              </a:spcBef>
              <a:spcAft>
                <a:spcPct val="0"/>
              </a:spcAft>
              <a:defRPr sz="2400">
                <a:solidFill>
                  <a:schemeClr val="tx1"/>
                </a:solidFill>
                <a:latin typeface="Verdana" pitchFamily="34" charset="0"/>
              </a:defRPr>
            </a:lvl7pPr>
            <a:lvl8pPr marL="3429000" indent="-228600" eaLnBrk="0" fontAlgn="base" hangingPunct="0">
              <a:spcBef>
                <a:spcPct val="0"/>
              </a:spcBef>
              <a:spcAft>
                <a:spcPct val="0"/>
              </a:spcAft>
              <a:defRPr sz="2400">
                <a:solidFill>
                  <a:schemeClr val="tx1"/>
                </a:solidFill>
                <a:latin typeface="Verdana" pitchFamily="34" charset="0"/>
              </a:defRPr>
            </a:lvl8pPr>
            <a:lvl9pPr marL="3886200" indent="-228600" eaLnBrk="0" fontAlgn="base" hangingPunct="0">
              <a:spcBef>
                <a:spcPct val="0"/>
              </a:spcBef>
              <a:spcAft>
                <a:spcPct val="0"/>
              </a:spcAft>
              <a:defRPr sz="2400">
                <a:solidFill>
                  <a:schemeClr val="tx1"/>
                </a:solidFill>
                <a:latin typeface="Verdana" pitchFamily="34" charset="0"/>
              </a:defRPr>
            </a:lvl9pPr>
          </a:lstStyle>
          <a:p>
            <a:pPr>
              <a:spcBef>
                <a:spcPct val="50000"/>
              </a:spcBef>
            </a:pPr>
            <a:r>
              <a:rPr lang="en-US" altLang="en-US" b="1"/>
              <a:t>Use a special right triangle to write each trigonometric ratio as a fraction.</a:t>
            </a:r>
            <a:endParaRPr lang="en-US" altLang="en-US" sz="2000"/>
          </a:p>
          <a:p>
            <a:pPr>
              <a:lnSpc>
                <a:spcPct val="125000"/>
              </a:lnSpc>
              <a:spcBef>
                <a:spcPct val="50000"/>
              </a:spcBef>
            </a:pPr>
            <a:r>
              <a:rPr lang="en-US" altLang="en-US" b="1"/>
              <a:t>1.</a:t>
            </a:r>
            <a:r>
              <a:rPr lang="en-US" altLang="en-US"/>
              <a:t> sin 60°  			</a:t>
            </a:r>
            <a:r>
              <a:rPr lang="en-US" altLang="en-US" b="1"/>
              <a:t>2.</a:t>
            </a:r>
            <a:r>
              <a:rPr lang="en-US" altLang="en-US"/>
              <a:t> cos 45°</a:t>
            </a:r>
          </a:p>
          <a:p>
            <a:pPr>
              <a:lnSpc>
                <a:spcPct val="125000"/>
              </a:lnSpc>
              <a:spcBef>
                <a:spcPct val="50000"/>
              </a:spcBef>
            </a:pPr>
            <a:endParaRPr lang="en-US" altLang="en-US"/>
          </a:p>
          <a:p>
            <a:pPr eaLnBrk="1" hangingPunct="1"/>
            <a:r>
              <a:rPr lang="en-US" altLang="en-US" b="1"/>
              <a:t>Use your calculator to find each trigonometric ratio. Round to the nearest hundredth.</a:t>
            </a:r>
          </a:p>
          <a:p>
            <a:pPr>
              <a:lnSpc>
                <a:spcPct val="125000"/>
              </a:lnSpc>
              <a:spcBef>
                <a:spcPct val="50000"/>
              </a:spcBef>
            </a:pPr>
            <a:r>
              <a:rPr lang="en-US" altLang="en-US" b="1"/>
              <a:t>3. </a:t>
            </a:r>
            <a:r>
              <a:rPr lang="en-US" altLang="en-US"/>
              <a:t>tan 84°			</a:t>
            </a:r>
            <a:r>
              <a:rPr lang="en-US" altLang="en-US" b="1"/>
              <a:t>4. </a:t>
            </a:r>
            <a:r>
              <a:rPr lang="en-US" altLang="en-US"/>
              <a:t>cos 13°</a:t>
            </a:r>
            <a:r>
              <a:rPr lang="en-US" altLang="en-US" sz="800">
                <a:latin typeface="Arial" pitchFamily="34" charset="0"/>
              </a:rPr>
              <a:t> </a:t>
            </a:r>
          </a:p>
          <a:p>
            <a:pPr>
              <a:spcBef>
                <a:spcPct val="50000"/>
              </a:spcBef>
            </a:pPr>
            <a:endParaRPr lang="en-US" altLang="en-US" sz="800">
              <a:latin typeface="Arial" pitchFamily="34" charset="0"/>
            </a:endParaRPr>
          </a:p>
        </p:txBody>
      </p:sp>
      <p:sp>
        <p:nvSpPr>
          <p:cNvPr id="17432" name="Rectangle 24"/>
          <p:cNvSpPr>
            <a:spLocks noChangeArrowheads="1"/>
          </p:cNvSpPr>
          <p:nvPr/>
        </p:nvSpPr>
        <p:spPr bwMode="auto">
          <a:xfrm>
            <a:off x="2247900" y="4964113"/>
            <a:ext cx="8763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Verdana" pitchFamily="34" charset="0"/>
              </a:defRPr>
            </a:lvl1pPr>
            <a:lvl2pPr marL="742950" indent="-285750" eaLnBrk="0" hangingPunct="0">
              <a:defRPr sz="2400">
                <a:solidFill>
                  <a:schemeClr val="tx1"/>
                </a:solidFill>
                <a:latin typeface="Verdana" pitchFamily="34" charset="0"/>
              </a:defRPr>
            </a:lvl2pPr>
            <a:lvl3pPr marL="1143000" indent="-228600" eaLnBrk="0" hangingPunct="0">
              <a:defRPr sz="2400">
                <a:solidFill>
                  <a:schemeClr val="tx1"/>
                </a:solidFill>
                <a:latin typeface="Verdana" pitchFamily="34" charset="0"/>
              </a:defRPr>
            </a:lvl3pPr>
            <a:lvl4pPr marL="1600200" indent="-228600" eaLnBrk="0" hangingPunct="0">
              <a:defRPr sz="2400">
                <a:solidFill>
                  <a:schemeClr val="tx1"/>
                </a:solidFill>
                <a:latin typeface="Verdana" pitchFamily="34" charset="0"/>
              </a:defRPr>
            </a:lvl4pPr>
            <a:lvl5pPr marL="2057400" indent="-228600" eaLnBrk="0" hangingPunct="0">
              <a:defRPr sz="2400">
                <a:solidFill>
                  <a:schemeClr val="tx1"/>
                </a:solidFill>
                <a:latin typeface="Verdana" pitchFamily="34" charset="0"/>
              </a:defRPr>
            </a:lvl5pPr>
            <a:lvl6pPr marL="2514600" indent="-228600" eaLnBrk="0" fontAlgn="base" hangingPunct="0">
              <a:spcBef>
                <a:spcPct val="0"/>
              </a:spcBef>
              <a:spcAft>
                <a:spcPct val="0"/>
              </a:spcAft>
              <a:defRPr sz="2400">
                <a:solidFill>
                  <a:schemeClr val="tx1"/>
                </a:solidFill>
                <a:latin typeface="Verdana" pitchFamily="34" charset="0"/>
              </a:defRPr>
            </a:lvl6pPr>
            <a:lvl7pPr marL="2971800" indent="-228600" eaLnBrk="0" fontAlgn="base" hangingPunct="0">
              <a:spcBef>
                <a:spcPct val="0"/>
              </a:spcBef>
              <a:spcAft>
                <a:spcPct val="0"/>
              </a:spcAft>
              <a:defRPr sz="2400">
                <a:solidFill>
                  <a:schemeClr val="tx1"/>
                </a:solidFill>
                <a:latin typeface="Verdana" pitchFamily="34" charset="0"/>
              </a:defRPr>
            </a:lvl7pPr>
            <a:lvl8pPr marL="3429000" indent="-228600" eaLnBrk="0" fontAlgn="base" hangingPunct="0">
              <a:spcBef>
                <a:spcPct val="0"/>
              </a:spcBef>
              <a:spcAft>
                <a:spcPct val="0"/>
              </a:spcAft>
              <a:defRPr sz="2400">
                <a:solidFill>
                  <a:schemeClr val="tx1"/>
                </a:solidFill>
                <a:latin typeface="Verdana" pitchFamily="34" charset="0"/>
              </a:defRPr>
            </a:lvl8pPr>
            <a:lvl9pPr marL="3886200" indent="-228600" eaLnBrk="0" fontAlgn="base" hangingPunct="0">
              <a:spcBef>
                <a:spcPct val="0"/>
              </a:spcBef>
              <a:spcAft>
                <a:spcPct val="0"/>
              </a:spcAft>
              <a:defRPr sz="2400">
                <a:solidFill>
                  <a:schemeClr val="tx1"/>
                </a:solidFill>
                <a:latin typeface="Verdana" pitchFamily="34" charset="0"/>
              </a:defRPr>
            </a:lvl9pPr>
          </a:lstStyle>
          <a:p>
            <a:pPr eaLnBrk="1" hangingPunct="1"/>
            <a:r>
              <a:rPr lang="en-US" altLang="en-US">
                <a:solidFill>
                  <a:srgbClr val="FF3300"/>
                </a:solidFill>
              </a:rPr>
              <a:t>9.51</a:t>
            </a:r>
          </a:p>
        </p:txBody>
      </p:sp>
      <p:sp>
        <p:nvSpPr>
          <p:cNvPr id="17433" name="Rectangle 25"/>
          <p:cNvSpPr>
            <a:spLocks noChangeArrowheads="1"/>
          </p:cNvSpPr>
          <p:nvPr/>
        </p:nvSpPr>
        <p:spPr bwMode="auto">
          <a:xfrm>
            <a:off x="5905500" y="4975225"/>
            <a:ext cx="8763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Verdana" pitchFamily="34" charset="0"/>
              </a:defRPr>
            </a:lvl1pPr>
            <a:lvl2pPr marL="742950" indent="-285750" eaLnBrk="0" hangingPunct="0">
              <a:defRPr sz="2400">
                <a:solidFill>
                  <a:schemeClr val="tx1"/>
                </a:solidFill>
                <a:latin typeface="Verdana" pitchFamily="34" charset="0"/>
              </a:defRPr>
            </a:lvl2pPr>
            <a:lvl3pPr marL="1143000" indent="-228600" eaLnBrk="0" hangingPunct="0">
              <a:defRPr sz="2400">
                <a:solidFill>
                  <a:schemeClr val="tx1"/>
                </a:solidFill>
                <a:latin typeface="Verdana" pitchFamily="34" charset="0"/>
              </a:defRPr>
            </a:lvl3pPr>
            <a:lvl4pPr marL="1600200" indent="-228600" eaLnBrk="0" hangingPunct="0">
              <a:defRPr sz="2400">
                <a:solidFill>
                  <a:schemeClr val="tx1"/>
                </a:solidFill>
                <a:latin typeface="Verdana" pitchFamily="34" charset="0"/>
              </a:defRPr>
            </a:lvl4pPr>
            <a:lvl5pPr marL="2057400" indent="-228600" eaLnBrk="0" hangingPunct="0">
              <a:defRPr sz="2400">
                <a:solidFill>
                  <a:schemeClr val="tx1"/>
                </a:solidFill>
                <a:latin typeface="Verdana" pitchFamily="34" charset="0"/>
              </a:defRPr>
            </a:lvl5pPr>
            <a:lvl6pPr marL="2514600" indent="-228600" eaLnBrk="0" fontAlgn="base" hangingPunct="0">
              <a:spcBef>
                <a:spcPct val="0"/>
              </a:spcBef>
              <a:spcAft>
                <a:spcPct val="0"/>
              </a:spcAft>
              <a:defRPr sz="2400">
                <a:solidFill>
                  <a:schemeClr val="tx1"/>
                </a:solidFill>
                <a:latin typeface="Verdana" pitchFamily="34" charset="0"/>
              </a:defRPr>
            </a:lvl6pPr>
            <a:lvl7pPr marL="2971800" indent="-228600" eaLnBrk="0" fontAlgn="base" hangingPunct="0">
              <a:spcBef>
                <a:spcPct val="0"/>
              </a:spcBef>
              <a:spcAft>
                <a:spcPct val="0"/>
              </a:spcAft>
              <a:defRPr sz="2400">
                <a:solidFill>
                  <a:schemeClr val="tx1"/>
                </a:solidFill>
                <a:latin typeface="Verdana" pitchFamily="34" charset="0"/>
              </a:defRPr>
            </a:lvl7pPr>
            <a:lvl8pPr marL="3429000" indent="-228600" eaLnBrk="0" fontAlgn="base" hangingPunct="0">
              <a:spcBef>
                <a:spcPct val="0"/>
              </a:spcBef>
              <a:spcAft>
                <a:spcPct val="0"/>
              </a:spcAft>
              <a:defRPr sz="2400">
                <a:solidFill>
                  <a:schemeClr val="tx1"/>
                </a:solidFill>
                <a:latin typeface="Verdana" pitchFamily="34" charset="0"/>
              </a:defRPr>
            </a:lvl8pPr>
            <a:lvl9pPr marL="3886200" indent="-228600" eaLnBrk="0" fontAlgn="base" hangingPunct="0">
              <a:spcBef>
                <a:spcPct val="0"/>
              </a:spcBef>
              <a:spcAft>
                <a:spcPct val="0"/>
              </a:spcAft>
              <a:defRPr sz="2400">
                <a:solidFill>
                  <a:schemeClr val="tx1"/>
                </a:solidFill>
                <a:latin typeface="Verdana" pitchFamily="34" charset="0"/>
              </a:defRPr>
            </a:lvl9pPr>
          </a:lstStyle>
          <a:p>
            <a:pPr eaLnBrk="1" hangingPunct="1"/>
            <a:r>
              <a:rPr lang="en-US" altLang="en-US">
                <a:solidFill>
                  <a:srgbClr val="FF3300"/>
                </a:solidFill>
              </a:rPr>
              <a:t>0.97</a:t>
            </a:r>
          </a:p>
        </p:txBody>
      </p:sp>
      <p:pic>
        <p:nvPicPr>
          <p:cNvPr id="17434" name="Picture 26" descr="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09800" y="2514600"/>
            <a:ext cx="476250" cy="800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435" name="Picture 27" descr="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943600" y="2438400"/>
            <a:ext cx="476250" cy="800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nodeType="clickEffect">
                                  <p:stCondLst>
                                    <p:cond delay="0"/>
                                  </p:stCondLst>
                                  <p:childTnLst>
                                    <p:set>
                                      <p:cBhvr>
                                        <p:cTn id="6" dur="1" fill="hold">
                                          <p:stCondLst>
                                            <p:cond delay="0"/>
                                          </p:stCondLst>
                                        </p:cTn>
                                        <p:tgtEl>
                                          <p:spTgt spid="17434"/>
                                        </p:tgtEl>
                                        <p:attrNameLst>
                                          <p:attrName>style.visibility</p:attrName>
                                        </p:attrNameLst>
                                      </p:cBhvr>
                                      <p:to>
                                        <p:strVal val="visible"/>
                                      </p:to>
                                    </p:set>
                                    <p:animEffect transition="in" filter="dissolve">
                                      <p:cBhvr>
                                        <p:cTn id="7" dur="500"/>
                                        <p:tgtEl>
                                          <p:spTgt spid="17434"/>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nodeType="clickEffect">
                                  <p:stCondLst>
                                    <p:cond delay="0"/>
                                  </p:stCondLst>
                                  <p:childTnLst>
                                    <p:set>
                                      <p:cBhvr>
                                        <p:cTn id="11" dur="1" fill="hold">
                                          <p:stCondLst>
                                            <p:cond delay="0"/>
                                          </p:stCondLst>
                                        </p:cTn>
                                        <p:tgtEl>
                                          <p:spTgt spid="17435"/>
                                        </p:tgtEl>
                                        <p:attrNameLst>
                                          <p:attrName>style.visibility</p:attrName>
                                        </p:attrNameLst>
                                      </p:cBhvr>
                                      <p:to>
                                        <p:strVal val="visible"/>
                                      </p:to>
                                    </p:set>
                                    <p:animEffect transition="in" filter="dissolve">
                                      <p:cBhvr>
                                        <p:cTn id="12" dur="500"/>
                                        <p:tgtEl>
                                          <p:spTgt spid="17435"/>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17432"/>
                                        </p:tgtEl>
                                        <p:attrNameLst>
                                          <p:attrName>style.visibility</p:attrName>
                                        </p:attrNameLst>
                                      </p:cBhvr>
                                      <p:to>
                                        <p:strVal val="visible"/>
                                      </p:to>
                                    </p:set>
                                    <p:animEffect transition="in" filter="dissolve">
                                      <p:cBhvr>
                                        <p:cTn id="17" dur="500"/>
                                        <p:tgtEl>
                                          <p:spTgt spid="17432"/>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9" presetClass="entr" presetSubtype="0" fill="hold" nodeType="clickEffect">
                                  <p:stCondLst>
                                    <p:cond delay="0"/>
                                  </p:stCondLst>
                                  <p:childTnLst>
                                    <p:set>
                                      <p:cBhvr>
                                        <p:cTn id="21" dur="1" fill="hold">
                                          <p:stCondLst>
                                            <p:cond delay="0"/>
                                          </p:stCondLst>
                                        </p:cTn>
                                        <p:tgtEl>
                                          <p:spTgt spid="17433">
                                            <p:txEl>
                                              <p:pRg st="0" end="0"/>
                                            </p:txEl>
                                          </p:spTgt>
                                        </p:tgtEl>
                                        <p:attrNameLst>
                                          <p:attrName>style.visibility</p:attrName>
                                        </p:attrNameLst>
                                      </p:cBhvr>
                                      <p:to>
                                        <p:strVal val="visible"/>
                                      </p:to>
                                    </p:set>
                                    <p:animEffect transition="in" filter="dissolve">
                                      <p:cBhvr>
                                        <p:cTn id="22" dur="500"/>
                                        <p:tgtEl>
                                          <p:spTgt spid="1743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432" grpId="0"/>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Text Box 2"/>
          <p:cNvSpPr txBox="1">
            <a:spLocks noChangeArrowheads="1"/>
          </p:cNvSpPr>
          <p:nvPr/>
        </p:nvSpPr>
        <p:spPr bwMode="auto">
          <a:xfrm>
            <a:off x="0" y="838200"/>
            <a:ext cx="9144000" cy="457200"/>
          </a:xfrm>
          <a:prstGeom prst="rect">
            <a:avLst/>
          </a:prstGeom>
          <a:noFill/>
          <a:ln>
            <a:noFill/>
          </a:ln>
          <a:effectLst/>
          <a:extLst>
            <a:ext uri="{909E8E84-426E-40DD-AFC4-6F175D3DCCD1}">
              <a14:hiddenFill xmlns:a14="http://schemas.microsoft.com/office/drawing/2010/main">
                <a:gradFill rotWithShape="0">
                  <a:gsLst>
                    <a:gs pos="0">
                      <a:schemeClr val="accent2"/>
                    </a:gs>
                    <a:gs pos="100000">
                      <a:schemeClr val="accent1"/>
                    </a:gs>
                  </a:gsLst>
                  <a:path path="rect">
                    <a:fillToRect r="100000" b="100000"/>
                  </a:path>
                </a:gra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eaLnBrk="0" hangingPunct="0">
              <a:defRPr sz="2400">
                <a:solidFill>
                  <a:schemeClr val="tx1"/>
                </a:solidFill>
                <a:latin typeface="Verdana" pitchFamily="34" charset="0"/>
              </a:defRPr>
            </a:lvl1pPr>
            <a:lvl2pPr marL="742950" indent="-285750" eaLnBrk="0" hangingPunct="0">
              <a:defRPr sz="2400">
                <a:solidFill>
                  <a:schemeClr val="tx1"/>
                </a:solidFill>
                <a:latin typeface="Verdana" pitchFamily="34" charset="0"/>
              </a:defRPr>
            </a:lvl2pPr>
            <a:lvl3pPr marL="1143000" indent="-228600" eaLnBrk="0" hangingPunct="0">
              <a:defRPr sz="2400">
                <a:solidFill>
                  <a:schemeClr val="tx1"/>
                </a:solidFill>
                <a:latin typeface="Verdana" pitchFamily="34" charset="0"/>
              </a:defRPr>
            </a:lvl3pPr>
            <a:lvl4pPr marL="1600200" indent="-228600" eaLnBrk="0" hangingPunct="0">
              <a:defRPr sz="2400">
                <a:solidFill>
                  <a:schemeClr val="tx1"/>
                </a:solidFill>
                <a:latin typeface="Verdana" pitchFamily="34" charset="0"/>
              </a:defRPr>
            </a:lvl4pPr>
            <a:lvl5pPr marL="2057400" indent="-228600" eaLnBrk="0" hangingPunct="0">
              <a:defRPr sz="2400">
                <a:solidFill>
                  <a:schemeClr val="tx1"/>
                </a:solidFill>
                <a:latin typeface="Verdana" pitchFamily="34" charset="0"/>
              </a:defRPr>
            </a:lvl5pPr>
            <a:lvl6pPr marL="2514600" indent="-228600" eaLnBrk="0" fontAlgn="base" hangingPunct="0">
              <a:spcBef>
                <a:spcPct val="0"/>
              </a:spcBef>
              <a:spcAft>
                <a:spcPct val="0"/>
              </a:spcAft>
              <a:defRPr sz="2400">
                <a:solidFill>
                  <a:schemeClr val="tx1"/>
                </a:solidFill>
                <a:latin typeface="Verdana" pitchFamily="34" charset="0"/>
              </a:defRPr>
            </a:lvl6pPr>
            <a:lvl7pPr marL="2971800" indent="-228600" eaLnBrk="0" fontAlgn="base" hangingPunct="0">
              <a:spcBef>
                <a:spcPct val="0"/>
              </a:spcBef>
              <a:spcAft>
                <a:spcPct val="0"/>
              </a:spcAft>
              <a:defRPr sz="2400">
                <a:solidFill>
                  <a:schemeClr val="tx1"/>
                </a:solidFill>
                <a:latin typeface="Verdana" pitchFamily="34" charset="0"/>
              </a:defRPr>
            </a:lvl7pPr>
            <a:lvl8pPr marL="3429000" indent="-228600" eaLnBrk="0" fontAlgn="base" hangingPunct="0">
              <a:spcBef>
                <a:spcPct val="0"/>
              </a:spcBef>
              <a:spcAft>
                <a:spcPct val="0"/>
              </a:spcAft>
              <a:defRPr sz="2400">
                <a:solidFill>
                  <a:schemeClr val="tx1"/>
                </a:solidFill>
                <a:latin typeface="Verdana" pitchFamily="34" charset="0"/>
              </a:defRPr>
            </a:lvl8pPr>
            <a:lvl9pPr marL="3886200" indent="-228600" eaLnBrk="0" fontAlgn="base" hangingPunct="0">
              <a:spcBef>
                <a:spcPct val="0"/>
              </a:spcBef>
              <a:spcAft>
                <a:spcPct val="0"/>
              </a:spcAft>
              <a:defRPr sz="2400">
                <a:solidFill>
                  <a:schemeClr val="tx1"/>
                </a:solidFill>
                <a:latin typeface="Verdana" pitchFamily="34" charset="0"/>
              </a:defRPr>
            </a:lvl9pPr>
          </a:lstStyle>
          <a:p>
            <a:pPr algn="ctr">
              <a:spcBef>
                <a:spcPct val="50000"/>
              </a:spcBef>
            </a:pPr>
            <a:r>
              <a:rPr lang="en-US" altLang="en-US">
                <a:solidFill>
                  <a:srgbClr val="006699"/>
                </a:solidFill>
                <a:latin typeface="Arial Black" pitchFamily="34" charset="0"/>
              </a:rPr>
              <a:t>Lesson Quiz: Part II</a:t>
            </a:r>
          </a:p>
        </p:txBody>
      </p:sp>
      <p:sp>
        <p:nvSpPr>
          <p:cNvPr id="51203" name="Text Box 3"/>
          <p:cNvSpPr txBox="1">
            <a:spLocks noChangeArrowheads="1"/>
          </p:cNvSpPr>
          <p:nvPr/>
        </p:nvSpPr>
        <p:spPr bwMode="auto">
          <a:xfrm>
            <a:off x="457200" y="1295400"/>
            <a:ext cx="7924800" cy="2863850"/>
          </a:xfrm>
          <a:prstGeom prst="rect">
            <a:avLst/>
          </a:prstGeom>
          <a:noFill/>
          <a:ln>
            <a:noFill/>
          </a:ln>
          <a:effectLst/>
          <a:extLst>
            <a:ext uri="{909E8E84-426E-40DD-AFC4-6F175D3DCCD1}">
              <a14:hiddenFill xmlns:a14="http://schemas.microsoft.com/office/drawing/2010/main">
                <a:gradFill rotWithShape="0">
                  <a:gsLst>
                    <a:gs pos="0">
                      <a:schemeClr val="accent2"/>
                    </a:gs>
                    <a:gs pos="100000">
                      <a:schemeClr val="accent1"/>
                    </a:gs>
                  </a:gsLst>
                  <a:path path="rect">
                    <a:fillToRect r="100000" b="100000"/>
                  </a:path>
                </a:gra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eaLnBrk="0" hangingPunct="0">
              <a:defRPr sz="2400">
                <a:solidFill>
                  <a:schemeClr val="tx1"/>
                </a:solidFill>
                <a:latin typeface="Verdana" pitchFamily="34" charset="0"/>
              </a:defRPr>
            </a:lvl1pPr>
            <a:lvl2pPr marL="742950" indent="-285750" eaLnBrk="0" hangingPunct="0">
              <a:defRPr sz="2400">
                <a:solidFill>
                  <a:schemeClr val="tx1"/>
                </a:solidFill>
                <a:latin typeface="Verdana" pitchFamily="34" charset="0"/>
              </a:defRPr>
            </a:lvl2pPr>
            <a:lvl3pPr marL="1143000" indent="-228600" eaLnBrk="0" hangingPunct="0">
              <a:defRPr sz="2400">
                <a:solidFill>
                  <a:schemeClr val="tx1"/>
                </a:solidFill>
                <a:latin typeface="Verdana" pitchFamily="34" charset="0"/>
              </a:defRPr>
            </a:lvl3pPr>
            <a:lvl4pPr marL="1600200" indent="-228600" eaLnBrk="0" hangingPunct="0">
              <a:defRPr sz="2400">
                <a:solidFill>
                  <a:schemeClr val="tx1"/>
                </a:solidFill>
                <a:latin typeface="Verdana" pitchFamily="34" charset="0"/>
              </a:defRPr>
            </a:lvl4pPr>
            <a:lvl5pPr marL="2057400" indent="-228600" eaLnBrk="0" hangingPunct="0">
              <a:defRPr sz="2400">
                <a:solidFill>
                  <a:schemeClr val="tx1"/>
                </a:solidFill>
                <a:latin typeface="Verdana" pitchFamily="34" charset="0"/>
              </a:defRPr>
            </a:lvl5pPr>
            <a:lvl6pPr marL="2514600" indent="-228600" eaLnBrk="0" fontAlgn="base" hangingPunct="0">
              <a:spcBef>
                <a:spcPct val="0"/>
              </a:spcBef>
              <a:spcAft>
                <a:spcPct val="0"/>
              </a:spcAft>
              <a:defRPr sz="2400">
                <a:solidFill>
                  <a:schemeClr val="tx1"/>
                </a:solidFill>
                <a:latin typeface="Verdana" pitchFamily="34" charset="0"/>
              </a:defRPr>
            </a:lvl6pPr>
            <a:lvl7pPr marL="2971800" indent="-228600" eaLnBrk="0" fontAlgn="base" hangingPunct="0">
              <a:spcBef>
                <a:spcPct val="0"/>
              </a:spcBef>
              <a:spcAft>
                <a:spcPct val="0"/>
              </a:spcAft>
              <a:defRPr sz="2400">
                <a:solidFill>
                  <a:schemeClr val="tx1"/>
                </a:solidFill>
                <a:latin typeface="Verdana" pitchFamily="34" charset="0"/>
              </a:defRPr>
            </a:lvl7pPr>
            <a:lvl8pPr marL="3429000" indent="-228600" eaLnBrk="0" fontAlgn="base" hangingPunct="0">
              <a:spcBef>
                <a:spcPct val="0"/>
              </a:spcBef>
              <a:spcAft>
                <a:spcPct val="0"/>
              </a:spcAft>
              <a:defRPr sz="2400">
                <a:solidFill>
                  <a:schemeClr val="tx1"/>
                </a:solidFill>
                <a:latin typeface="Verdana" pitchFamily="34" charset="0"/>
              </a:defRPr>
            </a:lvl8pPr>
            <a:lvl9pPr marL="3886200" indent="-228600" eaLnBrk="0" fontAlgn="base" hangingPunct="0">
              <a:spcBef>
                <a:spcPct val="0"/>
              </a:spcBef>
              <a:spcAft>
                <a:spcPct val="0"/>
              </a:spcAft>
              <a:defRPr sz="2400">
                <a:solidFill>
                  <a:schemeClr val="tx1"/>
                </a:solidFill>
                <a:latin typeface="Verdana" pitchFamily="34" charset="0"/>
              </a:defRPr>
            </a:lvl9pPr>
          </a:lstStyle>
          <a:p>
            <a:pPr eaLnBrk="1" hangingPunct="1"/>
            <a:r>
              <a:rPr lang="en-US" altLang="en-US" b="1"/>
              <a:t>Find each length. Round to the nearest tenth.</a:t>
            </a:r>
          </a:p>
          <a:p>
            <a:pPr>
              <a:spcBef>
                <a:spcPct val="50000"/>
              </a:spcBef>
            </a:pPr>
            <a:r>
              <a:rPr lang="en-US" altLang="en-US" b="1"/>
              <a:t>5. </a:t>
            </a:r>
            <a:r>
              <a:rPr lang="en-US" altLang="en-US" i="1"/>
              <a:t>CB				</a:t>
            </a:r>
          </a:p>
          <a:p>
            <a:pPr>
              <a:spcBef>
                <a:spcPct val="50000"/>
              </a:spcBef>
            </a:pPr>
            <a:endParaRPr lang="en-US" altLang="en-US" i="1"/>
          </a:p>
          <a:p>
            <a:pPr>
              <a:spcBef>
                <a:spcPct val="50000"/>
              </a:spcBef>
            </a:pPr>
            <a:r>
              <a:rPr lang="en-US" altLang="en-US" b="1"/>
              <a:t>6. </a:t>
            </a:r>
            <a:r>
              <a:rPr lang="en-US" altLang="en-US" i="1"/>
              <a:t>AC</a:t>
            </a:r>
            <a:endParaRPr lang="en-US" altLang="en-US"/>
          </a:p>
          <a:p>
            <a:pPr>
              <a:lnSpc>
                <a:spcPct val="125000"/>
              </a:lnSpc>
              <a:spcBef>
                <a:spcPct val="50000"/>
              </a:spcBef>
            </a:pPr>
            <a:endParaRPr lang="en-US" altLang="en-US" sz="800">
              <a:latin typeface="Arial" pitchFamily="34" charset="0"/>
            </a:endParaRPr>
          </a:p>
          <a:p>
            <a:pPr>
              <a:spcBef>
                <a:spcPct val="50000"/>
              </a:spcBef>
            </a:pPr>
            <a:endParaRPr lang="en-US" altLang="en-US" sz="800">
              <a:latin typeface="Arial" pitchFamily="34" charset="0"/>
            </a:endParaRPr>
          </a:p>
        </p:txBody>
      </p:sp>
      <p:pic>
        <p:nvPicPr>
          <p:cNvPr id="51204"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90800" y="1828800"/>
            <a:ext cx="3333750" cy="1822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2950" name="Rectangle 6"/>
          <p:cNvSpPr>
            <a:spLocks noChangeArrowheads="1"/>
          </p:cNvSpPr>
          <p:nvPr/>
        </p:nvSpPr>
        <p:spPr bwMode="auto">
          <a:xfrm>
            <a:off x="1676400" y="2209800"/>
            <a:ext cx="68262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Verdana" pitchFamily="34" charset="0"/>
              </a:defRPr>
            </a:lvl1pPr>
            <a:lvl2pPr marL="742950" indent="-285750" eaLnBrk="0" hangingPunct="0">
              <a:defRPr sz="2400">
                <a:solidFill>
                  <a:schemeClr val="tx1"/>
                </a:solidFill>
                <a:latin typeface="Verdana" pitchFamily="34" charset="0"/>
              </a:defRPr>
            </a:lvl2pPr>
            <a:lvl3pPr marL="1143000" indent="-228600" eaLnBrk="0" hangingPunct="0">
              <a:defRPr sz="2400">
                <a:solidFill>
                  <a:schemeClr val="tx1"/>
                </a:solidFill>
                <a:latin typeface="Verdana" pitchFamily="34" charset="0"/>
              </a:defRPr>
            </a:lvl3pPr>
            <a:lvl4pPr marL="1600200" indent="-228600" eaLnBrk="0" hangingPunct="0">
              <a:defRPr sz="2400">
                <a:solidFill>
                  <a:schemeClr val="tx1"/>
                </a:solidFill>
                <a:latin typeface="Verdana" pitchFamily="34" charset="0"/>
              </a:defRPr>
            </a:lvl4pPr>
            <a:lvl5pPr marL="2057400" indent="-228600" eaLnBrk="0" hangingPunct="0">
              <a:defRPr sz="2400">
                <a:solidFill>
                  <a:schemeClr val="tx1"/>
                </a:solidFill>
                <a:latin typeface="Verdana" pitchFamily="34" charset="0"/>
              </a:defRPr>
            </a:lvl5pPr>
            <a:lvl6pPr marL="2514600" indent="-228600" eaLnBrk="0" fontAlgn="base" hangingPunct="0">
              <a:spcBef>
                <a:spcPct val="0"/>
              </a:spcBef>
              <a:spcAft>
                <a:spcPct val="0"/>
              </a:spcAft>
              <a:defRPr sz="2400">
                <a:solidFill>
                  <a:schemeClr val="tx1"/>
                </a:solidFill>
                <a:latin typeface="Verdana" pitchFamily="34" charset="0"/>
              </a:defRPr>
            </a:lvl6pPr>
            <a:lvl7pPr marL="2971800" indent="-228600" eaLnBrk="0" fontAlgn="base" hangingPunct="0">
              <a:spcBef>
                <a:spcPct val="0"/>
              </a:spcBef>
              <a:spcAft>
                <a:spcPct val="0"/>
              </a:spcAft>
              <a:defRPr sz="2400">
                <a:solidFill>
                  <a:schemeClr val="tx1"/>
                </a:solidFill>
                <a:latin typeface="Verdana" pitchFamily="34" charset="0"/>
              </a:defRPr>
            </a:lvl7pPr>
            <a:lvl8pPr marL="3429000" indent="-228600" eaLnBrk="0" fontAlgn="base" hangingPunct="0">
              <a:spcBef>
                <a:spcPct val="0"/>
              </a:spcBef>
              <a:spcAft>
                <a:spcPct val="0"/>
              </a:spcAft>
              <a:defRPr sz="2400">
                <a:solidFill>
                  <a:schemeClr val="tx1"/>
                </a:solidFill>
                <a:latin typeface="Verdana" pitchFamily="34" charset="0"/>
              </a:defRPr>
            </a:lvl8pPr>
            <a:lvl9pPr marL="3886200" indent="-228600" eaLnBrk="0" fontAlgn="base" hangingPunct="0">
              <a:spcBef>
                <a:spcPct val="0"/>
              </a:spcBef>
              <a:spcAft>
                <a:spcPct val="0"/>
              </a:spcAft>
              <a:defRPr sz="2400">
                <a:solidFill>
                  <a:schemeClr val="tx1"/>
                </a:solidFill>
                <a:latin typeface="Verdana" pitchFamily="34" charset="0"/>
              </a:defRPr>
            </a:lvl9pPr>
          </a:lstStyle>
          <a:p>
            <a:pPr eaLnBrk="1" hangingPunct="1"/>
            <a:r>
              <a:rPr lang="en-US" altLang="en-US">
                <a:solidFill>
                  <a:srgbClr val="FF3300"/>
                </a:solidFill>
              </a:rPr>
              <a:t>6.1</a:t>
            </a:r>
          </a:p>
        </p:txBody>
      </p:sp>
      <p:sp>
        <p:nvSpPr>
          <p:cNvPr id="82951" name="Rectangle 7"/>
          <p:cNvSpPr>
            <a:spLocks noChangeArrowheads="1"/>
          </p:cNvSpPr>
          <p:nvPr/>
        </p:nvSpPr>
        <p:spPr bwMode="auto">
          <a:xfrm>
            <a:off x="1524000" y="3276600"/>
            <a:ext cx="8763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Verdana" pitchFamily="34" charset="0"/>
              </a:defRPr>
            </a:lvl1pPr>
            <a:lvl2pPr marL="742950" indent="-285750" eaLnBrk="0" hangingPunct="0">
              <a:defRPr sz="2400">
                <a:solidFill>
                  <a:schemeClr val="tx1"/>
                </a:solidFill>
                <a:latin typeface="Verdana" pitchFamily="34" charset="0"/>
              </a:defRPr>
            </a:lvl2pPr>
            <a:lvl3pPr marL="1143000" indent="-228600" eaLnBrk="0" hangingPunct="0">
              <a:defRPr sz="2400">
                <a:solidFill>
                  <a:schemeClr val="tx1"/>
                </a:solidFill>
                <a:latin typeface="Verdana" pitchFamily="34" charset="0"/>
              </a:defRPr>
            </a:lvl3pPr>
            <a:lvl4pPr marL="1600200" indent="-228600" eaLnBrk="0" hangingPunct="0">
              <a:defRPr sz="2400">
                <a:solidFill>
                  <a:schemeClr val="tx1"/>
                </a:solidFill>
                <a:latin typeface="Verdana" pitchFamily="34" charset="0"/>
              </a:defRPr>
            </a:lvl4pPr>
            <a:lvl5pPr marL="2057400" indent="-228600" eaLnBrk="0" hangingPunct="0">
              <a:defRPr sz="2400">
                <a:solidFill>
                  <a:schemeClr val="tx1"/>
                </a:solidFill>
                <a:latin typeface="Verdana" pitchFamily="34" charset="0"/>
              </a:defRPr>
            </a:lvl5pPr>
            <a:lvl6pPr marL="2514600" indent="-228600" eaLnBrk="0" fontAlgn="base" hangingPunct="0">
              <a:spcBef>
                <a:spcPct val="0"/>
              </a:spcBef>
              <a:spcAft>
                <a:spcPct val="0"/>
              </a:spcAft>
              <a:defRPr sz="2400">
                <a:solidFill>
                  <a:schemeClr val="tx1"/>
                </a:solidFill>
                <a:latin typeface="Verdana" pitchFamily="34" charset="0"/>
              </a:defRPr>
            </a:lvl6pPr>
            <a:lvl7pPr marL="2971800" indent="-228600" eaLnBrk="0" fontAlgn="base" hangingPunct="0">
              <a:spcBef>
                <a:spcPct val="0"/>
              </a:spcBef>
              <a:spcAft>
                <a:spcPct val="0"/>
              </a:spcAft>
              <a:defRPr sz="2400">
                <a:solidFill>
                  <a:schemeClr val="tx1"/>
                </a:solidFill>
                <a:latin typeface="Verdana" pitchFamily="34" charset="0"/>
              </a:defRPr>
            </a:lvl7pPr>
            <a:lvl8pPr marL="3429000" indent="-228600" eaLnBrk="0" fontAlgn="base" hangingPunct="0">
              <a:spcBef>
                <a:spcPct val="0"/>
              </a:spcBef>
              <a:spcAft>
                <a:spcPct val="0"/>
              </a:spcAft>
              <a:defRPr sz="2400">
                <a:solidFill>
                  <a:schemeClr val="tx1"/>
                </a:solidFill>
                <a:latin typeface="Verdana" pitchFamily="34" charset="0"/>
              </a:defRPr>
            </a:lvl8pPr>
            <a:lvl9pPr marL="3886200" indent="-228600" eaLnBrk="0" fontAlgn="base" hangingPunct="0">
              <a:spcBef>
                <a:spcPct val="0"/>
              </a:spcBef>
              <a:spcAft>
                <a:spcPct val="0"/>
              </a:spcAft>
              <a:defRPr sz="2400">
                <a:solidFill>
                  <a:schemeClr val="tx1"/>
                </a:solidFill>
                <a:latin typeface="Verdana" pitchFamily="34" charset="0"/>
              </a:defRPr>
            </a:lvl9pPr>
          </a:lstStyle>
          <a:p>
            <a:pPr eaLnBrk="1" hangingPunct="1"/>
            <a:r>
              <a:rPr lang="en-US" altLang="en-US">
                <a:solidFill>
                  <a:srgbClr val="FF3300"/>
                </a:solidFill>
              </a:rPr>
              <a:t>16.2</a:t>
            </a:r>
          </a:p>
        </p:txBody>
      </p:sp>
      <p:sp>
        <p:nvSpPr>
          <p:cNvPr id="51207" name="Text Box 8"/>
          <p:cNvSpPr txBox="1">
            <a:spLocks noChangeArrowheads="1"/>
          </p:cNvSpPr>
          <p:nvPr/>
        </p:nvSpPr>
        <p:spPr bwMode="auto">
          <a:xfrm>
            <a:off x="381000" y="3978275"/>
            <a:ext cx="7924800" cy="2376488"/>
          </a:xfrm>
          <a:prstGeom prst="rect">
            <a:avLst/>
          </a:prstGeom>
          <a:noFill/>
          <a:ln>
            <a:noFill/>
          </a:ln>
          <a:effectLst/>
          <a:extLst>
            <a:ext uri="{909E8E84-426E-40DD-AFC4-6F175D3DCCD1}">
              <a14:hiddenFill xmlns:a14="http://schemas.microsoft.com/office/drawing/2010/main">
                <a:gradFill rotWithShape="0">
                  <a:gsLst>
                    <a:gs pos="0">
                      <a:schemeClr val="accent2"/>
                    </a:gs>
                    <a:gs pos="100000">
                      <a:schemeClr val="accent1"/>
                    </a:gs>
                  </a:gsLst>
                  <a:path path="rect">
                    <a:fillToRect r="100000" b="100000"/>
                  </a:path>
                </a:gra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eaLnBrk="0" hangingPunct="0">
              <a:defRPr sz="2400">
                <a:solidFill>
                  <a:schemeClr val="tx1"/>
                </a:solidFill>
                <a:latin typeface="Verdana" pitchFamily="34" charset="0"/>
              </a:defRPr>
            </a:lvl1pPr>
            <a:lvl2pPr marL="742950" indent="-285750" eaLnBrk="0" hangingPunct="0">
              <a:defRPr sz="2400">
                <a:solidFill>
                  <a:schemeClr val="tx1"/>
                </a:solidFill>
                <a:latin typeface="Verdana" pitchFamily="34" charset="0"/>
              </a:defRPr>
            </a:lvl2pPr>
            <a:lvl3pPr marL="1143000" indent="-228600" eaLnBrk="0" hangingPunct="0">
              <a:defRPr sz="2400">
                <a:solidFill>
                  <a:schemeClr val="tx1"/>
                </a:solidFill>
                <a:latin typeface="Verdana" pitchFamily="34" charset="0"/>
              </a:defRPr>
            </a:lvl3pPr>
            <a:lvl4pPr marL="1600200" indent="-228600" eaLnBrk="0" hangingPunct="0">
              <a:defRPr sz="2400">
                <a:solidFill>
                  <a:schemeClr val="tx1"/>
                </a:solidFill>
                <a:latin typeface="Verdana" pitchFamily="34" charset="0"/>
              </a:defRPr>
            </a:lvl4pPr>
            <a:lvl5pPr marL="2057400" indent="-228600" eaLnBrk="0" hangingPunct="0">
              <a:defRPr sz="2400">
                <a:solidFill>
                  <a:schemeClr val="tx1"/>
                </a:solidFill>
                <a:latin typeface="Verdana" pitchFamily="34" charset="0"/>
              </a:defRPr>
            </a:lvl5pPr>
            <a:lvl6pPr marL="2514600" indent="-228600" eaLnBrk="0" fontAlgn="base" hangingPunct="0">
              <a:spcBef>
                <a:spcPct val="0"/>
              </a:spcBef>
              <a:spcAft>
                <a:spcPct val="0"/>
              </a:spcAft>
              <a:defRPr sz="2400">
                <a:solidFill>
                  <a:schemeClr val="tx1"/>
                </a:solidFill>
                <a:latin typeface="Verdana" pitchFamily="34" charset="0"/>
              </a:defRPr>
            </a:lvl6pPr>
            <a:lvl7pPr marL="2971800" indent="-228600" eaLnBrk="0" fontAlgn="base" hangingPunct="0">
              <a:spcBef>
                <a:spcPct val="0"/>
              </a:spcBef>
              <a:spcAft>
                <a:spcPct val="0"/>
              </a:spcAft>
              <a:defRPr sz="2400">
                <a:solidFill>
                  <a:schemeClr val="tx1"/>
                </a:solidFill>
                <a:latin typeface="Verdana" pitchFamily="34" charset="0"/>
              </a:defRPr>
            </a:lvl7pPr>
            <a:lvl8pPr marL="3429000" indent="-228600" eaLnBrk="0" fontAlgn="base" hangingPunct="0">
              <a:spcBef>
                <a:spcPct val="0"/>
              </a:spcBef>
              <a:spcAft>
                <a:spcPct val="0"/>
              </a:spcAft>
              <a:defRPr sz="2400">
                <a:solidFill>
                  <a:schemeClr val="tx1"/>
                </a:solidFill>
                <a:latin typeface="Verdana" pitchFamily="34" charset="0"/>
              </a:defRPr>
            </a:lvl8pPr>
            <a:lvl9pPr marL="3886200" indent="-228600" eaLnBrk="0" fontAlgn="base" hangingPunct="0">
              <a:spcBef>
                <a:spcPct val="0"/>
              </a:spcBef>
              <a:spcAft>
                <a:spcPct val="0"/>
              </a:spcAft>
              <a:defRPr sz="2400">
                <a:solidFill>
                  <a:schemeClr val="tx1"/>
                </a:solidFill>
                <a:latin typeface="Verdana" pitchFamily="34" charset="0"/>
              </a:defRPr>
            </a:lvl9pPr>
          </a:lstStyle>
          <a:p>
            <a:pPr>
              <a:spcBef>
                <a:spcPct val="50000"/>
              </a:spcBef>
            </a:pPr>
            <a:r>
              <a:rPr lang="en-US" altLang="en-US" b="1"/>
              <a:t>Use your answers from Items 5 and 6 to write each trigonometric ratio as a fraction and as a decimal rounded to the nearest hundredth.</a:t>
            </a:r>
            <a:endParaRPr lang="en-US" altLang="en-US" sz="2000"/>
          </a:p>
          <a:p>
            <a:pPr>
              <a:lnSpc>
                <a:spcPct val="125000"/>
              </a:lnSpc>
              <a:spcBef>
                <a:spcPct val="50000"/>
              </a:spcBef>
            </a:pPr>
            <a:r>
              <a:rPr lang="en-US" altLang="en-US" b="1"/>
              <a:t>7. </a:t>
            </a:r>
            <a:r>
              <a:rPr lang="en-US" altLang="en-US"/>
              <a:t>sin </a:t>
            </a:r>
            <a:r>
              <a:rPr lang="en-US" altLang="en-US" i="1"/>
              <a:t>A		   </a:t>
            </a:r>
            <a:r>
              <a:rPr lang="en-US" altLang="en-US" b="1"/>
              <a:t>8. </a:t>
            </a:r>
            <a:r>
              <a:rPr lang="en-US" altLang="en-US"/>
              <a:t>cos </a:t>
            </a:r>
            <a:r>
              <a:rPr lang="en-US" altLang="en-US" i="1"/>
              <a:t>A  	              </a:t>
            </a:r>
            <a:r>
              <a:rPr lang="en-US" altLang="en-US" b="1"/>
              <a:t>9. </a:t>
            </a:r>
            <a:r>
              <a:rPr lang="en-US" altLang="en-US"/>
              <a:t>tan </a:t>
            </a:r>
            <a:r>
              <a:rPr lang="en-US" altLang="en-US" i="1"/>
              <a:t>A</a:t>
            </a:r>
            <a:endParaRPr lang="en-US" altLang="en-US"/>
          </a:p>
          <a:p>
            <a:pPr>
              <a:spcBef>
                <a:spcPct val="50000"/>
              </a:spcBef>
            </a:pPr>
            <a:r>
              <a:rPr lang="en-US" altLang="en-US" sz="800">
                <a:latin typeface="Arial" pitchFamily="34" charset="0"/>
              </a:rPr>
              <a:t> </a:t>
            </a:r>
          </a:p>
        </p:txBody>
      </p:sp>
      <p:pic>
        <p:nvPicPr>
          <p:cNvPr id="82953" name="Picture 9" descr="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828800" y="5562600"/>
            <a:ext cx="1562100" cy="733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2954" name="Picture 10" descr="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876800" y="5562600"/>
            <a:ext cx="1562100" cy="733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2955" name="Picture 11" descr="1"/>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810500" y="5562600"/>
            <a:ext cx="1333500" cy="733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82950"/>
                                        </p:tgtEl>
                                        <p:attrNameLst>
                                          <p:attrName>style.visibility</p:attrName>
                                        </p:attrNameLst>
                                      </p:cBhvr>
                                      <p:to>
                                        <p:strVal val="visible"/>
                                      </p:to>
                                    </p:set>
                                    <p:animEffect transition="in" filter="dissolve">
                                      <p:cBhvr>
                                        <p:cTn id="7" dur="500"/>
                                        <p:tgtEl>
                                          <p:spTgt spid="82950"/>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82951"/>
                                        </p:tgtEl>
                                        <p:attrNameLst>
                                          <p:attrName>style.visibility</p:attrName>
                                        </p:attrNameLst>
                                      </p:cBhvr>
                                      <p:to>
                                        <p:strVal val="visible"/>
                                      </p:to>
                                    </p:set>
                                    <p:animEffect transition="in" filter="dissolve">
                                      <p:cBhvr>
                                        <p:cTn id="12" dur="500"/>
                                        <p:tgtEl>
                                          <p:spTgt spid="82951"/>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9" presetClass="entr" presetSubtype="0" fill="hold" nodeType="clickEffect">
                                  <p:stCondLst>
                                    <p:cond delay="0"/>
                                  </p:stCondLst>
                                  <p:childTnLst>
                                    <p:set>
                                      <p:cBhvr>
                                        <p:cTn id="16" dur="1" fill="hold">
                                          <p:stCondLst>
                                            <p:cond delay="0"/>
                                          </p:stCondLst>
                                        </p:cTn>
                                        <p:tgtEl>
                                          <p:spTgt spid="82953"/>
                                        </p:tgtEl>
                                        <p:attrNameLst>
                                          <p:attrName>style.visibility</p:attrName>
                                        </p:attrNameLst>
                                      </p:cBhvr>
                                      <p:to>
                                        <p:strVal val="visible"/>
                                      </p:to>
                                    </p:set>
                                    <p:animEffect transition="in" filter="dissolve">
                                      <p:cBhvr>
                                        <p:cTn id="17" dur="500"/>
                                        <p:tgtEl>
                                          <p:spTgt spid="82953"/>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9" presetClass="entr" presetSubtype="0" fill="hold" nodeType="clickEffect">
                                  <p:stCondLst>
                                    <p:cond delay="0"/>
                                  </p:stCondLst>
                                  <p:childTnLst>
                                    <p:set>
                                      <p:cBhvr>
                                        <p:cTn id="21" dur="1" fill="hold">
                                          <p:stCondLst>
                                            <p:cond delay="0"/>
                                          </p:stCondLst>
                                        </p:cTn>
                                        <p:tgtEl>
                                          <p:spTgt spid="82954"/>
                                        </p:tgtEl>
                                        <p:attrNameLst>
                                          <p:attrName>style.visibility</p:attrName>
                                        </p:attrNameLst>
                                      </p:cBhvr>
                                      <p:to>
                                        <p:strVal val="visible"/>
                                      </p:to>
                                    </p:set>
                                    <p:animEffect transition="in" filter="dissolve">
                                      <p:cBhvr>
                                        <p:cTn id="22" dur="500"/>
                                        <p:tgtEl>
                                          <p:spTgt spid="82954"/>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9" presetClass="entr" presetSubtype="0" fill="hold" nodeType="clickEffect">
                                  <p:stCondLst>
                                    <p:cond delay="0"/>
                                  </p:stCondLst>
                                  <p:childTnLst>
                                    <p:set>
                                      <p:cBhvr>
                                        <p:cTn id="26" dur="1" fill="hold">
                                          <p:stCondLst>
                                            <p:cond delay="0"/>
                                          </p:stCondLst>
                                        </p:cTn>
                                        <p:tgtEl>
                                          <p:spTgt spid="82955"/>
                                        </p:tgtEl>
                                        <p:attrNameLst>
                                          <p:attrName>style.visibility</p:attrName>
                                        </p:attrNameLst>
                                      </p:cBhvr>
                                      <p:to>
                                        <p:strVal val="visible"/>
                                      </p:to>
                                    </p:set>
                                    <p:animEffect transition="in" filter="dissolve">
                                      <p:cBhvr>
                                        <p:cTn id="27" dur="500"/>
                                        <p:tgtEl>
                                          <p:spTgt spid="8295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2950" grpId="0"/>
      <p:bldP spid="82951"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84" name="Picture 2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52600" y="3581400"/>
            <a:ext cx="4343400" cy="2947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147" name="Rectangle 19"/>
          <p:cNvSpPr>
            <a:spLocks noChangeArrowheads="1"/>
          </p:cNvSpPr>
          <p:nvPr/>
        </p:nvSpPr>
        <p:spPr bwMode="auto">
          <a:xfrm>
            <a:off x="304800" y="914400"/>
            <a:ext cx="8610600" cy="2720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Verdana" pitchFamily="34" charset="0"/>
              </a:defRPr>
            </a:lvl1pPr>
            <a:lvl2pPr marL="742950" indent="-285750" eaLnBrk="0" hangingPunct="0">
              <a:defRPr sz="2400">
                <a:solidFill>
                  <a:schemeClr val="tx1"/>
                </a:solidFill>
                <a:latin typeface="Verdana" pitchFamily="34" charset="0"/>
              </a:defRPr>
            </a:lvl2pPr>
            <a:lvl3pPr marL="1143000" indent="-228600" eaLnBrk="0" hangingPunct="0">
              <a:defRPr sz="2400">
                <a:solidFill>
                  <a:schemeClr val="tx1"/>
                </a:solidFill>
                <a:latin typeface="Verdana" pitchFamily="34" charset="0"/>
              </a:defRPr>
            </a:lvl3pPr>
            <a:lvl4pPr marL="1600200" indent="-228600" eaLnBrk="0" hangingPunct="0">
              <a:defRPr sz="2400">
                <a:solidFill>
                  <a:schemeClr val="tx1"/>
                </a:solidFill>
                <a:latin typeface="Verdana" pitchFamily="34" charset="0"/>
              </a:defRPr>
            </a:lvl4pPr>
            <a:lvl5pPr marL="2057400" indent="-228600" eaLnBrk="0" hangingPunct="0">
              <a:defRPr sz="2400">
                <a:solidFill>
                  <a:schemeClr val="tx1"/>
                </a:solidFill>
                <a:latin typeface="Verdana" pitchFamily="34" charset="0"/>
              </a:defRPr>
            </a:lvl5pPr>
            <a:lvl6pPr marL="2514600" indent="-228600" eaLnBrk="0" fontAlgn="base" hangingPunct="0">
              <a:spcBef>
                <a:spcPct val="0"/>
              </a:spcBef>
              <a:spcAft>
                <a:spcPct val="0"/>
              </a:spcAft>
              <a:defRPr sz="2400">
                <a:solidFill>
                  <a:schemeClr val="tx1"/>
                </a:solidFill>
                <a:latin typeface="Verdana" pitchFamily="34" charset="0"/>
              </a:defRPr>
            </a:lvl6pPr>
            <a:lvl7pPr marL="2971800" indent="-228600" eaLnBrk="0" fontAlgn="base" hangingPunct="0">
              <a:spcBef>
                <a:spcPct val="0"/>
              </a:spcBef>
              <a:spcAft>
                <a:spcPct val="0"/>
              </a:spcAft>
              <a:defRPr sz="2400">
                <a:solidFill>
                  <a:schemeClr val="tx1"/>
                </a:solidFill>
                <a:latin typeface="Verdana" pitchFamily="34" charset="0"/>
              </a:defRPr>
            </a:lvl7pPr>
            <a:lvl8pPr marL="3429000" indent="-228600" eaLnBrk="0" fontAlgn="base" hangingPunct="0">
              <a:spcBef>
                <a:spcPct val="0"/>
              </a:spcBef>
              <a:spcAft>
                <a:spcPct val="0"/>
              </a:spcAft>
              <a:defRPr sz="2400">
                <a:solidFill>
                  <a:schemeClr val="tx1"/>
                </a:solidFill>
                <a:latin typeface="Verdana" pitchFamily="34" charset="0"/>
              </a:defRPr>
            </a:lvl8pPr>
            <a:lvl9pPr marL="3886200" indent="-228600" eaLnBrk="0" fontAlgn="base" hangingPunct="0">
              <a:spcBef>
                <a:spcPct val="0"/>
              </a:spcBef>
              <a:spcAft>
                <a:spcPct val="0"/>
              </a:spcAft>
              <a:defRPr sz="2400">
                <a:solidFill>
                  <a:schemeClr val="tx1"/>
                </a:solidFill>
                <a:latin typeface="Verdana" pitchFamily="34" charset="0"/>
              </a:defRPr>
            </a:lvl9pPr>
          </a:lstStyle>
          <a:p>
            <a:pPr eaLnBrk="1" hangingPunct="1">
              <a:lnSpc>
                <a:spcPct val="120000"/>
              </a:lnSpc>
              <a:spcBef>
                <a:spcPct val="50000"/>
              </a:spcBef>
            </a:pPr>
            <a:r>
              <a:rPr lang="en-US" altLang="en-US"/>
              <a:t>By the AA Similarity Postulate, a right triangle with </a:t>
            </a:r>
            <a:br>
              <a:rPr lang="en-US" altLang="en-US"/>
            </a:br>
            <a:r>
              <a:rPr lang="en-US" altLang="en-US"/>
              <a:t>a given acute angle is similar to every other right triangle with that same acute angle measure. So ∆</a:t>
            </a:r>
            <a:r>
              <a:rPr lang="en-US" altLang="en-US" i="1"/>
              <a:t>ABC</a:t>
            </a:r>
            <a:r>
              <a:rPr lang="en-US" altLang="en-US"/>
              <a:t> ~ ∆</a:t>
            </a:r>
            <a:r>
              <a:rPr lang="en-US" altLang="en-US" i="1"/>
              <a:t>DEF</a:t>
            </a:r>
            <a:r>
              <a:rPr lang="en-US" altLang="en-US"/>
              <a:t> ~ ∆</a:t>
            </a:r>
            <a:r>
              <a:rPr lang="en-US" altLang="en-US" i="1"/>
              <a:t>XYZ</a:t>
            </a:r>
            <a:r>
              <a:rPr lang="en-US" altLang="en-US"/>
              <a:t>, and                  . These are </a:t>
            </a:r>
            <a:r>
              <a:rPr lang="en-US" altLang="en-US" i="1"/>
              <a:t>trigonometric ratios</a:t>
            </a:r>
            <a:r>
              <a:rPr lang="en-US" altLang="en-US"/>
              <a:t>. A </a:t>
            </a:r>
            <a:r>
              <a:rPr lang="en-US" altLang="en-US" b="1" u="sng"/>
              <a:t>trigonometric ratio</a:t>
            </a:r>
            <a:r>
              <a:rPr lang="en-US" altLang="en-US"/>
              <a:t> is a ratio of two sides of a right triangle.</a:t>
            </a:r>
          </a:p>
        </p:txBody>
      </p:sp>
      <p:pic>
        <p:nvPicPr>
          <p:cNvPr id="6148" name="Picture 27" descr="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48200" y="2252663"/>
            <a:ext cx="1828800" cy="606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nodeType="afterEffect">
                                  <p:stCondLst>
                                    <p:cond delay="0"/>
                                  </p:stCondLst>
                                  <p:childTnLst>
                                    <p:set>
                                      <p:cBhvr>
                                        <p:cTn id="6" dur="1" fill="hold">
                                          <p:stCondLst>
                                            <p:cond delay="0"/>
                                          </p:stCondLst>
                                        </p:cTn>
                                        <p:tgtEl>
                                          <p:spTgt spid="15384"/>
                                        </p:tgtEl>
                                        <p:attrNameLst>
                                          <p:attrName>style.visibility</p:attrName>
                                        </p:attrNameLst>
                                      </p:cBhvr>
                                      <p:to>
                                        <p:strVal val="visible"/>
                                      </p:to>
                                    </p:set>
                                    <p:animEffect transition="in" filter="dissolve">
                                      <p:cBhvr>
                                        <p:cTn id="7" dur="500"/>
                                        <p:tgtEl>
                                          <p:spTgt spid="1538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5800" y="1066800"/>
            <a:ext cx="7762875" cy="4914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194" name="Group 5"/>
          <p:cNvGrpSpPr>
            <a:grpSpLocks/>
          </p:cNvGrpSpPr>
          <p:nvPr/>
        </p:nvGrpSpPr>
        <p:grpSpPr bwMode="auto">
          <a:xfrm>
            <a:off x="381000" y="1752600"/>
            <a:ext cx="7862888" cy="2028825"/>
            <a:chOff x="231" y="720"/>
            <a:chExt cx="4953" cy="1278"/>
          </a:xfrm>
        </p:grpSpPr>
        <p:sp>
          <p:nvSpPr>
            <p:cNvPr id="8195" name="Text Box 6"/>
            <p:cNvSpPr txBox="1">
              <a:spLocks noChangeArrowheads="1"/>
            </p:cNvSpPr>
            <p:nvPr/>
          </p:nvSpPr>
          <p:spPr bwMode="auto">
            <a:xfrm>
              <a:off x="240" y="1008"/>
              <a:ext cx="4944" cy="990"/>
            </a:xfrm>
            <a:prstGeom prst="rect">
              <a:avLst/>
            </a:prstGeom>
            <a:noFill/>
            <a:ln w="19050">
              <a:solidFill>
                <a:srgbClr val="993366"/>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Verdana" pitchFamily="34" charset="0"/>
                </a:defRPr>
              </a:lvl1pPr>
              <a:lvl2pPr marL="742950" indent="-285750" eaLnBrk="0" hangingPunct="0">
                <a:defRPr sz="2400">
                  <a:solidFill>
                    <a:schemeClr val="tx1"/>
                  </a:solidFill>
                  <a:latin typeface="Verdana" pitchFamily="34" charset="0"/>
                </a:defRPr>
              </a:lvl2pPr>
              <a:lvl3pPr marL="1143000" indent="-228600" eaLnBrk="0" hangingPunct="0">
                <a:defRPr sz="2400">
                  <a:solidFill>
                    <a:schemeClr val="tx1"/>
                  </a:solidFill>
                  <a:latin typeface="Verdana" pitchFamily="34" charset="0"/>
                </a:defRPr>
              </a:lvl3pPr>
              <a:lvl4pPr marL="1600200" indent="-228600" eaLnBrk="0" hangingPunct="0">
                <a:defRPr sz="2400">
                  <a:solidFill>
                    <a:schemeClr val="tx1"/>
                  </a:solidFill>
                  <a:latin typeface="Verdana" pitchFamily="34" charset="0"/>
                </a:defRPr>
              </a:lvl4pPr>
              <a:lvl5pPr marL="2057400" indent="-228600" eaLnBrk="0" hangingPunct="0">
                <a:defRPr sz="2400">
                  <a:solidFill>
                    <a:schemeClr val="tx1"/>
                  </a:solidFill>
                  <a:latin typeface="Verdana" pitchFamily="34" charset="0"/>
                </a:defRPr>
              </a:lvl5pPr>
              <a:lvl6pPr marL="2514600" indent="-228600" eaLnBrk="0" fontAlgn="base" hangingPunct="0">
                <a:spcBef>
                  <a:spcPct val="0"/>
                </a:spcBef>
                <a:spcAft>
                  <a:spcPct val="0"/>
                </a:spcAft>
                <a:defRPr sz="2400">
                  <a:solidFill>
                    <a:schemeClr val="tx1"/>
                  </a:solidFill>
                  <a:latin typeface="Verdana" pitchFamily="34" charset="0"/>
                </a:defRPr>
              </a:lvl6pPr>
              <a:lvl7pPr marL="2971800" indent="-228600" eaLnBrk="0" fontAlgn="base" hangingPunct="0">
                <a:spcBef>
                  <a:spcPct val="0"/>
                </a:spcBef>
                <a:spcAft>
                  <a:spcPct val="0"/>
                </a:spcAft>
                <a:defRPr sz="2400">
                  <a:solidFill>
                    <a:schemeClr val="tx1"/>
                  </a:solidFill>
                  <a:latin typeface="Verdana" pitchFamily="34" charset="0"/>
                </a:defRPr>
              </a:lvl7pPr>
              <a:lvl8pPr marL="3429000" indent="-228600" eaLnBrk="0" fontAlgn="base" hangingPunct="0">
                <a:spcBef>
                  <a:spcPct val="0"/>
                </a:spcBef>
                <a:spcAft>
                  <a:spcPct val="0"/>
                </a:spcAft>
                <a:defRPr sz="2400">
                  <a:solidFill>
                    <a:schemeClr val="tx1"/>
                  </a:solidFill>
                  <a:latin typeface="Verdana" pitchFamily="34" charset="0"/>
                </a:defRPr>
              </a:lvl8pPr>
              <a:lvl9pPr marL="3886200" indent="-228600" eaLnBrk="0" fontAlgn="base" hangingPunct="0">
                <a:spcBef>
                  <a:spcPct val="0"/>
                </a:spcBef>
                <a:spcAft>
                  <a:spcPct val="0"/>
                </a:spcAft>
                <a:defRPr sz="2400">
                  <a:solidFill>
                    <a:schemeClr val="tx1"/>
                  </a:solidFill>
                  <a:latin typeface="Verdana" pitchFamily="34" charset="0"/>
                </a:defRPr>
              </a:lvl9pPr>
            </a:lstStyle>
            <a:p>
              <a:pPr>
                <a:spcBef>
                  <a:spcPct val="50000"/>
                </a:spcBef>
              </a:pPr>
              <a:r>
                <a:rPr lang="en-US" altLang="en-US"/>
                <a:t>In trigonometry, the letter of the vertex of the angle is often used to represent the measure of that angle. For example, the sine of </a:t>
              </a:r>
              <a:r>
                <a:rPr lang="en-US" altLang="en-US">
                  <a:sym typeface="Symbol" pitchFamily="18" charset="2"/>
                </a:rPr>
                <a:t></a:t>
              </a:r>
              <a:r>
                <a:rPr lang="en-US" altLang="en-US" i="1"/>
                <a:t>A</a:t>
              </a:r>
              <a:r>
                <a:rPr lang="en-US" altLang="en-US"/>
                <a:t> is written as sin </a:t>
              </a:r>
              <a:r>
                <a:rPr lang="en-US" altLang="en-US" i="1"/>
                <a:t>A</a:t>
              </a:r>
              <a:r>
                <a:rPr lang="en-US" altLang="en-US"/>
                <a:t>.</a:t>
              </a:r>
            </a:p>
          </p:txBody>
        </p:sp>
        <p:sp>
          <p:nvSpPr>
            <p:cNvPr id="8196" name="Text Box 7"/>
            <p:cNvSpPr txBox="1">
              <a:spLocks noChangeArrowheads="1"/>
            </p:cNvSpPr>
            <p:nvPr/>
          </p:nvSpPr>
          <p:spPr bwMode="auto">
            <a:xfrm>
              <a:off x="231" y="720"/>
              <a:ext cx="1518" cy="288"/>
            </a:xfrm>
            <a:prstGeom prst="rect">
              <a:avLst/>
            </a:prstGeom>
            <a:solidFill>
              <a:srgbClr val="80008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eaLnBrk="0" hangingPunct="0">
                <a:defRPr sz="2400">
                  <a:solidFill>
                    <a:schemeClr val="tx1"/>
                  </a:solidFill>
                  <a:latin typeface="Verdana" pitchFamily="34" charset="0"/>
                </a:defRPr>
              </a:lvl1pPr>
              <a:lvl2pPr marL="742950" indent="-285750" eaLnBrk="0" hangingPunct="0">
                <a:defRPr sz="2400">
                  <a:solidFill>
                    <a:schemeClr val="tx1"/>
                  </a:solidFill>
                  <a:latin typeface="Verdana" pitchFamily="34" charset="0"/>
                </a:defRPr>
              </a:lvl2pPr>
              <a:lvl3pPr marL="1143000" indent="-228600" eaLnBrk="0" hangingPunct="0">
                <a:defRPr sz="2400">
                  <a:solidFill>
                    <a:schemeClr val="tx1"/>
                  </a:solidFill>
                  <a:latin typeface="Verdana" pitchFamily="34" charset="0"/>
                </a:defRPr>
              </a:lvl3pPr>
              <a:lvl4pPr marL="1600200" indent="-228600" eaLnBrk="0" hangingPunct="0">
                <a:defRPr sz="2400">
                  <a:solidFill>
                    <a:schemeClr val="tx1"/>
                  </a:solidFill>
                  <a:latin typeface="Verdana" pitchFamily="34" charset="0"/>
                </a:defRPr>
              </a:lvl4pPr>
              <a:lvl5pPr marL="2057400" indent="-228600" eaLnBrk="0" hangingPunct="0">
                <a:defRPr sz="2400">
                  <a:solidFill>
                    <a:schemeClr val="tx1"/>
                  </a:solidFill>
                  <a:latin typeface="Verdana" pitchFamily="34" charset="0"/>
                </a:defRPr>
              </a:lvl5pPr>
              <a:lvl6pPr marL="2514600" indent="-228600" eaLnBrk="0" fontAlgn="base" hangingPunct="0">
                <a:spcBef>
                  <a:spcPct val="0"/>
                </a:spcBef>
                <a:spcAft>
                  <a:spcPct val="0"/>
                </a:spcAft>
                <a:defRPr sz="2400">
                  <a:solidFill>
                    <a:schemeClr val="tx1"/>
                  </a:solidFill>
                  <a:latin typeface="Verdana" pitchFamily="34" charset="0"/>
                </a:defRPr>
              </a:lvl6pPr>
              <a:lvl7pPr marL="2971800" indent="-228600" eaLnBrk="0" fontAlgn="base" hangingPunct="0">
                <a:spcBef>
                  <a:spcPct val="0"/>
                </a:spcBef>
                <a:spcAft>
                  <a:spcPct val="0"/>
                </a:spcAft>
                <a:defRPr sz="2400">
                  <a:solidFill>
                    <a:schemeClr val="tx1"/>
                  </a:solidFill>
                  <a:latin typeface="Verdana" pitchFamily="34" charset="0"/>
                </a:defRPr>
              </a:lvl7pPr>
              <a:lvl8pPr marL="3429000" indent="-228600" eaLnBrk="0" fontAlgn="base" hangingPunct="0">
                <a:spcBef>
                  <a:spcPct val="0"/>
                </a:spcBef>
                <a:spcAft>
                  <a:spcPct val="0"/>
                </a:spcAft>
                <a:defRPr sz="2400">
                  <a:solidFill>
                    <a:schemeClr val="tx1"/>
                  </a:solidFill>
                  <a:latin typeface="Verdana" pitchFamily="34" charset="0"/>
                </a:defRPr>
              </a:lvl8pPr>
              <a:lvl9pPr marL="3886200" indent="-228600" eaLnBrk="0" fontAlgn="base" hangingPunct="0">
                <a:spcBef>
                  <a:spcPct val="0"/>
                </a:spcBef>
                <a:spcAft>
                  <a:spcPct val="0"/>
                </a:spcAft>
                <a:defRPr sz="2400">
                  <a:solidFill>
                    <a:schemeClr val="tx1"/>
                  </a:solidFill>
                  <a:latin typeface="Verdana" pitchFamily="34" charset="0"/>
                </a:defRPr>
              </a:lvl9pPr>
            </a:lstStyle>
            <a:p>
              <a:pPr algn="ctr">
                <a:spcBef>
                  <a:spcPct val="50000"/>
                </a:spcBef>
              </a:pPr>
              <a:r>
                <a:rPr lang="en-US" altLang="en-US" b="1">
                  <a:solidFill>
                    <a:schemeClr val="bg1"/>
                  </a:solidFill>
                </a:rPr>
                <a:t>Writing Math</a:t>
              </a:r>
              <a:endParaRPr lang="en-US" altLang="en-US" b="1"/>
            </a:p>
          </p:txBody>
        </p:sp>
      </p:gr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ext Box 2"/>
          <p:cNvSpPr txBox="1">
            <a:spLocks noChangeArrowheads="1"/>
          </p:cNvSpPr>
          <p:nvPr/>
        </p:nvSpPr>
        <p:spPr bwMode="auto">
          <a:xfrm>
            <a:off x="0" y="838200"/>
            <a:ext cx="9144000" cy="457200"/>
          </a:xfrm>
          <a:prstGeom prst="rect">
            <a:avLst/>
          </a:prstGeom>
          <a:noFill/>
          <a:ln>
            <a:noFill/>
          </a:ln>
          <a:effectLst/>
          <a:extLst>
            <a:ext uri="{909E8E84-426E-40DD-AFC4-6F175D3DCCD1}">
              <a14:hiddenFill xmlns:a14="http://schemas.microsoft.com/office/drawing/2010/main">
                <a:gradFill rotWithShape="0">
                  <a:gsLst>
                    <a:gs pos="0">
                      <a:schemeClr val="accent2"/>
                    </a:gs>
                    <a:gs pos="100000">
                      <a:schemeClr val="accent1"/>
                    </a:gs>
                  </a:gsLst>
                  <a:path path="rect">
                    <a:fillToRect r="100000" b="100000"/>
                  </a:path>
                </a:gra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eaLnBrk="0" hangingPunct="0">
              <a:defRPr sz="2400">
                <a:solidFill>
                  <a:schemeClr val="tx1"/>
                </a:solidFill>
                <a:latin typeface="Verdana" pitchFamily="34" charset="0"/>
              </a:defRPr>
            </a:lvl1pPr>
            <a:lvl2pPr marL="742950" indent="-285750" eaLnBrk="0" hangingPunct="0">
              <a:defRPr sz="2400">
                <a:solidFill>
                  <a:schemeClr val="tx1"/>
                </a:solidFill>
                <a:latin typeface="Verdana" pitchFamily="34" charset="0"/>
              </a:defRPr>
            </a:lvl2pPr>
            <a:lvl3pPr marL="1143000" indent="-228600" eaLnBrk="0" hangingPunct="0">
              <a:defRPr sz="2400">
                <a:solidFill>
                  <a:schemeClr val="tx1"/>
                </a:solidFill>
                <a:latin typeface="Verdana" pitchFamily="34" charset="0"/>
              </a:defRPr>
            </a:lvl3pPr>
            <a:lvl4pPr marL="1600200" indent="-228600" eaLnBrk="0" hangingPunct="0">
              <a:defRPr sz="2400">
                <a:solidFill>
                  <a:schemeClr val="tx1"/>
                </a:solidFill>
                <a:latin typeface="Verdana" pitchFamily="34" charset="0"/>
              </a:defRPr>
            </a:lvl4pPr>
            <a:lvl5pPr marL="2057400" indent="-228600" eaLnBrk="0" hangingPunct="0">
              <a:defRPr sz="2400">
                <a:solidFill>
                  <a:schemeClr val="tx1"/>
                </a:solidFill>
                <a:latin typeface="Verdana" pitchFamily="34" charset="0"/>
              </a:defRPr>
            </a:lvl5pPr>
            <a:lvl6pPr marL="2514600" indent="-228600" eaLnBrk="0" fontAlgn="base" hangingPunct="0">
              <a:spcBef>
                <a:spcPct val="0"/>
              </a:spcBef>
              <a:spcAft>
                <a:spcPct val="0"/>
              </a:spcAft>
              <a:defRPr sz="2400">
                <a:solidFill>
                  <a:schemeClr val="tx1"/>
                </a:solidFill>
                <a:latin typeface="Verdana" pitchFamily="34" charset="0"/>
              </a:defRPr>
            </a:lvl6pPr>
            <a:lvl7pPr marL="2971800" indent="-228600" eaLnBrk="0" fontAlgn="base" hangingPunct="0">
              <a:spcBef>
                <a:spcPct val="0"/>
              </a:spcBef>
              <a:spcAft>
                <a:spcPct val="0"/>
              </a:spcAft>
              <a:defRPr sz="2400">
                <a:solidFill>
                  <a:schemeClr val="tx1"/>
                </a:solidFill>
                <a:latin typeface="Verdana" pitchFamily="34" charset="0"/>
              </a:defRPr>
            </a:lvl7pPr>
            <a:lvl8pPr marL="3429000" indent="-228600" eaLnBrk="0" fontAlgn="base" hangingPunct="0">
              <a:spcBef>
                <a:spcPct val="0"/>
              </a:spcBef>
              <a:spcAft>
                <a:spcPct val="0"/>
              </a:spcAft>
              <a:defRPr sz="2400">
                <a:solidFill>
                  <a:schemeClr val="tx1"/>
                </a:solidFill>
                <a:latin typeface="Verdana" pitchFamily="34" charset="0"/>
              </a:defRPr>
            </a:lvl8pPr>
            <a:lvl9pPr marL="3886200" indent="-228600" eaLnBrk="0" fontAlgn="base" hangingPunct="0">
              <a:spcBef>
                <a:spcPct val="0"/>
              </a:spcBef>
              <a:spcAft>
                <a:spcPct val="0"/>
              </a:spcAft>
              <a:defRPr sz="2400">
                <a:solidFill>
                  <a:schemeClr val="tx1"/>
                </a:solidFill>
                <a:latin typeface="Verdana" pitchFamily="34" charset="0"/>
              </a:defRPr>
            </a:lvl9pPr>
          </a:lstStyle>
          <a:p>
            <a:pPr algn="ctr">
              <a:spcBef>
                <a:spcPct val="50000"/>
              </a:spcBef>
            </a:pPr>
            <a:r>
              <a:rPr lang="en-US" altLang="en-US">
                <a:solidFill>
                  <a:srgbClr val="006699"/>
                </a:solidFill>
                <a:latin typeface="Arial Black" pitchFamily="34" charset="0"/>
              </a:rPr>
              <a:t>Example 1A: Finding Trigonometric Ratios</a:t>
            </a:r>
          </a:p>
        </p:txBody>
      </p:sp>
      <p:sp>
        <p:nvSpPr>
          <p:cNvPr id="9219" name="Rectangle 4"/>
          <p:cNvSpPr>
            <a:spLocks noChangeArrowheads="1"/>
          </p:cNvSpPr>
          <p:nvPr/>
        </p:nvSpPr>
        <p:spPr bwMode="auto">
          <a:xfrm>
            <a:off x="381000" y="1600200"/>
            <a:ext cx="4343400" cy="1552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eaLnBrk="0" hangingPunct="0">
              <a:defRPr sz="2400">
                <a:solidFill>
                  <a:schemeClr val="tx1"/>
                </a:solidFill>
                <a:latin typeface="Verdana" pitchFamily="34" charset="0"/>
              </a:defRPr>
            </a:lvl1pPr>
            <a:lvl2pPr marL="742950" indent="-285750" eaLnBrk="0" hangingPunct="0">
              <a:defRPr sz="2400">
                <a:solidFill>
                  <a:schemeClr val="tx1"/>
                </a:solidFill>
                <a:latin typeface="Verdana" pitchFamily="34" charset="0"/>
              </a:defRPr>
            </a:lvl2pPr>
            <a:lvl3pPr marL="1143000" indent="-228600" eaLnBrk="0" hangingPunct="0">
              <a:defRPr sz="2400">
                <a:solidFill>
                  <a:schemeClr val="tx1"/>
                </a:solidFill>
                <a:latin typeface="Verdana" pitchFamily="34" charset="0"/>
              </a:defRPr>
            </a:lvl3pPr>
            <a:lvl4pPr marL="1600200" indent="-228600" eaLnBrk="0" hangingPunct="0">
              <a:defRPr sz="2400">
                <a:solidFill>
                  <a:schemeClr val="tx1"/>
                </a:solidFill>
                <a:latin typeface="Verdana" pitchFamily="34" charset="0"/>
              </a:defRPr>
            </a:lvl4pPr>
            <a:lvl5pPr marL="2057400" indent="-228600" eaLnBrk="0" hangingPunct="0">
              <a:defRPr sz="2400">
                <a:solidFill>
                  <a:schemeClr val="tx1"/>
                </a:solidFill>
                <a:latin typeface="Verdana" pitchFamily="34" charset="0"/>
              </a:defRPr>
            </a:lvl5pPr>
            <a:lvl6pPr marL="2514600" indent="-228600" eaLnBrk="0" fontAlgn="base" hangingPunct="0">
              <a:spcBef>
                <a:spcPct val="0"/>
              </a:spcBef>
              <a:spcAft>
                <a:spcPct val="0"/>
              </a:spcAft>
              <a:defRPr sz="2400">
                <a:solidFill>
                  <a:schemeClr val="tx1"/>
                </a:solidFill>
                <a:latin typeface="Verdana" pitchFamily="34" charset="0"/>
              </a:defRPr>
            </a:lvl6pPr>
            <a:lvl7pPr marL="2971800" indent="-228600" eaLnBrk="0" fontAlgn="base" hangingPunct="0">
              <a:spcBef>
                <a:spcPct val="0"/>
              </a:spcBef>
              <a:spcAft>
                <a:spcPct val="0"/>
              </a:spcAft>
              <a:defRPr sz="2400">
                <a:solidFill>
                  <a:schemeClr val="tx1"/>
                </a:solidFill>
                <a:latin typeface="Verdana" pitchFamily="34" charset="0"/>
              </a:defRPr>
            </a:lvl7pPr>
            <a:lvl8pPr marL="3429000" indent="-228600" eaLnBrk="0" fontAlgn="base" hangingPunct="0">
              <a:spcBef>
                <a:spcPct val="0"/>
              </a:spcBef>
              <a:spcAft>
                <a:spcPct val="0"/>
              </a:spcAft>
              <a:defRPr sz="2400">
                <a:solidFill>
                  <a:schemeClr val="tx1"/>
                </a:solidFill>
                <a:latin typeface="Verdana" pitchFamily="34" charset="0"/>
              </a:defRPr>
            </a:lvl8pPr>
            <a:lvl9pPr marL="3886200" indent="-228600" eaLnBrk="0" fontAlgn="base" hangingPunct="0">
              <a:spcBef>
                <a:spcPct val="0"/>
              </a:spcBef>
              <a:spcAft>
                <a:spcPct val="0"/>
              </a:spcAft>
              <a:defRPr sz="2400">
                <a:solidFill>
                  <a:schemeClr val="tx1"/>
                </a:solidFill>
                <a:latin typeface="Verdana" pitchFamily="34" charset="0"/>
              </a:defRPr>
            </a:lvl9pPr>
          </a:lstStyle>
          <a:p>
            <a:pPr eaLnBrk="1" hangingPunct="1"/>
            <a:r>
              <a:rPr lang="en-US" altLang="en-US" b="1"/>
              <a:t>Write the trigonometric ratio as a fraction and as a decimal rounded to the nearest hundredth.</a:t>
            </a:r>
          </a:p>
        </p:txBody>
      </p:sp>
      <p:pic>
        <p:nvPicPr>
          <p:cNvPr id="9220" name="Picture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53000" y="1600200"/>
            <a:ext cx="3981450" cy="1639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221" name="Rectangle 7"/>
          <p:cNvSpPr>
            <a:spLocks noChangeArrowheads="1"/>
          </p:cNvSpPr>
          <p:nvPr/>
        </p:nvSpPr>
        <p:spPr bwMode="auto">
          <a:xfrm>
            <a:off x="457200" y="3429000"/>
            <a:ext cx="96202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Verdana" pitchFamily="34" charset="0"/>
              </a:defRPr>
            </a:lvl1pPr>
            <a:lvl2pPr marL="742950" indent="-285750" eaLnBrk="0" hangingPunct="0">
              <a:defRPr sz="2400">
                <a:solidFill>
                  <a:schemeClr val="tx1"/>
                </a:solidFill>
                <a:latin typeface="Verdana" pitchFamily="34" charset="0"/>
              </a:defRPr>
            </a:lvl2pPr>
            <a:lvl3pPr marL="1143000" indent="-228600" eaLnBrk="0" hangingPunct="0">
              <a:defRPr sz="2400">
                <a:solidFill>
                  <a:schemeClr val="tx1"/>
                </a:solidFill>
                <a:latin typeface="Verdana" pitchFamily="34" charset="0"/>
              </a:defRPr>
            </a:lvl3pPr>
            <a:lvl4pPr marL="1600200" indent="-228600" eaLnBrk="0" hangingPunct="0">
              <a:defRPr sz="2400">
                <a:solidFill>
                  <a:schemeClr val="tx1"/>
                </a:solidFill>
                <a:latin typeface="Verdana" pitchFamily="34" charset="0"/>
              </a:defRPr>
            </a:lvl4pPr>
            <a:lvl5pPr marL="2057400" indent="-228600" eaLnBrk="0" hangingPunct="0">
              <a:defRPr sz="2400">
                <a:solidFill>
                  <a:schemeClr val="tx1"/>
                </a:solidFill>
                <a:latin typeface="Verdana" pitchFamily="34" charset="0"/>
              </a:defRPr>
            </a:lvl5pPr>
            <a:lvl6pPr marL="2514600" indent="-228600" eaLnBrk="0" fontAlgn="base" hangingPunct="0">
              <a:spcBef>
                <a:spcPct val="0"/>
              </a:spcBef>
              <a:spcAft>
                <a:spcPct val="0"/>
              </a:spcAft>
              <a:defRPr sz="2400">
                <a:solidFill>
                  <a:schemeClr val="tx1"/>
                </a:solidFill>
                <a:latin typeface="Verdana" pitchFamily="34" charset="0"/>
              </a:defRPr>
            </a:lvl6pPr>
            <a:lvl7pPr marL="2971800" indent="-228600" eaLnBrk="0" fontAlgn="base" hangingPunct="0">
              <a:spcBef>
                <a:spcPct val="0"/>
              </a:spcBef>
              <a:spcAft>
                <a:spcPct val="0"/>
              </a:spcAft>
              <a:defRPr sz="2400">
                <a:solidFill>
                  <a:schemeClr val="tx1"/>
                </a:solidFill>
                <a:latin typeface="Verdana" pitchFamily="34" charset="0"/>
              </a:defRPr>
            </a:lvl7pPr>
            <a:lvl8pPr marL="3429000" indent="-228600" eaLnBrk="0" fontAlgn="base" hangingPunct="0">
              <a:spcBef>
                <a:spcPct val="0"/>
              </a:spcBef>
              <a:spcAft>
                <a:spcPct val="0"/>
              </a:spcAft>
              <a:defRPr sz="2400">
                <a:solidFill>
                  <a:schemeClr val="tx1"/>
                </a:solidFill>
                <a:latin typeface="Verdana" pitchFamily="34" charset="0"/>
              </a:defRPr>
            </a:lvl8pPr>
            <a:lvl9pPr marL="3886200" indent="-228600" eaLnBrk="0" fontAlgn="base" hangingPunct="0">
              <a:spcBef>
                <a:spcPct val="0"/>
              </a:spcBef>
              <a:spcAft>
                <a:spcPct val="0"/>
              </a:spcAft>
              <a:defRPr sz="2400">
                <a:solidFill>
                  <a:schemeClr val="tx1"/>
                </a:solidFill>
                <a:latin typeface="Verdana" pitchFamily="34" charset="0"/>
              </a:defRPr>
            </a:lvl9pPr>
          </a:lstStyle>
          <a:p>
            <a:pPr eaLnBrk="1" hangingPunct="1"/>
            <a:r>
              <a:rPr lang="en-US" altLang="en-US" b="1"/>
              <a:t>sin </a:t>
            </a:r>
            <a:r>
              <a:rPr lang="en-US" altLang="en-US" b="1" i="1"/>
              <a:t>J</a:t>
            </a:r>
          </a:p>
        </p:txBody>
      </p:sp>
      <p:pic>
        <p:nvPicPr>
          <p:cNvPr id="29705" name="Picture 9" descr="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00" y="4038600"/>
            <a:ext cx="2257425" cy="733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706" name="Picture 10" descr="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124200" y="4038600"/>
            <a:ext cx="3790950" cy="781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16" fill="hold" nodeType="clickEffect">
                                  <p:stCondLst>
                                    <p:cond delay="0"/>
                                  </p:stCondLst>
                                  <p:childTnLst>
                                    <p:set>
                                      <p:cBhvr>
                                        <p:cTn id="6" dur="1" fill="hold">
                                          <p:stCondLst>
                                            <p:cond delay="0"/>
                                          </p:stCondLst>
                                        </p:cTn>
                                        <p:tgtEl>
                                          <p:spTgt spid="29706"/>
                                        </p:tgtEl>
                                        <p:attrNameLst>
                                          <p:attrName>style.visibility</p:attrName>
                                        </p:attrNameLst>
                                      </p:cBhvr>
                                      <p:to>
                                        <p:strVal val="visible"/>
                                      </p:to>
                                    </p:set>
                                    <p:animEffect transition="in" filter="box(in)">
                                      <p:cBhvr>
                                        <p:cTn id="7" dur="500"/>
                                        <p:tgtEl>
                                          <p:spTgt spid="29706"/>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4" presetClass="entr" presetSubtype="16" fill="hold" nodeType="clickEffect">
                                  <p:stCondLst>
                                    <p:cond delay="0"/>
                                  </p:stCondLst>
                                  <p:childTnLst>
                                    <p:set>
                                      <p:cBhvr>
                                        <p:cTn id="11" dur="1" fill="hold">
                                          <p:stCondLst>
                                            <p:cond delay="0"/>
                                          </p:stCondLst>
                                        </p:cTn>
                                        <p:tgtEl>
                                          <p:spTgt spid="29705"/>
                                        </p:tgtEl>
                                        <p:attrNameLst>
                                          <p:attrName>style.visibility</p:attrName>
                                        </p:attrNameLst>
                                      </p:cBhvr>
                                      <p:to>
                                        <p:strVal val="visible"/>
                                      </p:to>
                                    </p:set>
                                    <p:animEffect transition="in" filter="box(in)">
                                      <p:cBhvr>
                                        <p:cTn id="12" dur="500"/>
                                        <p:tgtEl>
                                          <p:spTgt spid="2970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5"/>
          <p:cNvSpPr>
            <a:spLocks noChangeArrowheads="1"/>
          </p:cNvSpPr>
          <p:nvPr/>
        </p:nvSpPr>
        <p:spPr bwMode="auto">
          <a:xfrm>
            <a:off x="381000" y="3352800"/>
            <a:ext cx="10287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Verdana" pitchFamily="34" charset="0"/>
              </a:defRPr>
            </a:lvl1pPr>
            <a:lvl2pPr marL="742950" indent="-285750" eaLnBrk="0" hangingPunct="0">
              <a:defRPr sz="2400">
                <a:solidFill>
                  <a:schemeClr val="tx1"/>
                </a:solidFill>
                <a:latin typeface="Verdana" pitchFamily="34" charset="0"/>
              </a:defRPr>
            </a:lvl2pPr>
            <a:lvl3pPr marL="1143000" indent="-228600" eaLnBrk="0" hangingPunct="0">
              <a:defRPr sz="2400">
                <a:solidFill>
                  <a:schemeClr val="tx1"/>
                </a:solidFill>
                <a:latin typeface="Verdana" pitchFamily="34" charset="0"/>
              </a:defRPr>
            </a:lvl3pPr>
            <a:lvl4pPr marL="1600200" indent="-228600" eaLnBrk="0" hangingPunct="0">
              <a:defRPr sz="2400">
                <a:solidFill>
                  <a:schemeClr val="tx1"/>
                </a:solidFill>
                <a:latin typeface="Verdana" pitchFamily="34" charset="0"/>
              </a:defRPr>
            </a:lvl4pPr>
            <a:lvl5pPr marL="2057400" indent="-228600" eaLnBrk="0" hangingPunct="0">
              <a:defRPr sz="2400">
                <a:solidFill>
                  <a:schemeClr val="tx1"/>
                </a:solidFill>
                <a:latin typeface="Verdana" pitchFamily="34" charset="0"/>
              </a:defRPr>
            </a:lvl5pPr>
            <a:lvl6pPr marL="2514600" indent="-228600" eaLnBrk="0" fontAlgn="base" hangingPunct="0">
              <a:spcBef>
                <a:spcPct val="0"/>
              </a:spcBef>
              <a:spcAft>
                <a:spcPct val="0"/>
              </a:spcAft>
              <a:defRPr sz="2400">
                <a:solidFill>
                  <a:schemeClr val="tx1"/>
                </a:solidFill>
                <a:latin typeface="Verdana" pitchFamily="34" charset="0"/>
              </a:defRPr>
            </a:lvl6pPr>
            <a:lvl7pPr marL="2971800" indent="-228600" eaLnBrk="0" fontAlgn="base" hangingPunct="0">
              <a:spcBef>
                <a:spcPct val="0"/>
              </a:spcBef>
              <a:spcAft>
                <a:spcPct val="0"/>
              </a:spcAft>
              <a:defRPr sz="2400">
                <a:solidFill>
                  <a:schemeClr val="tx1"/>
                </a:solidFill>
                <a:latin typeface="Verdana" pitchFamily="34" charset="0"/>
              </a:defRPr>
            </a:lvl7pPr>
            <a:lvl8pPr marL="3429000" indent="-228600" eaLnBrk="0" fontAlgn="base" hangingPunct="0">
              <a:spcBef>
                <a:spcPct val="0"/>
              </a:spcBef>
              <a:spcAft>
                <a:spcPct val="0"/>
              </a:spcAft>
              <a:defRPr sz="2400">
                <a:solidFill>
                  <a:schemeClr val="tx1"/>
                </a:solidFill>
                <a:latin typeface="Verdana" pitchFamily="34" charset="0"/>
              </a:defRPr>
            </a:lvl8pPr>
            <a:lvl9pPr marL="3886200" indent="-228600" eaLnBrk="0" fontAlgn="base" hangingPunct="0">
              <a:spcBef>
                <a:spcPct val="0"/>
              </a:spcBef>
              <a:spcAft>
                <a:spcPct val="0"/>
              </a:spcAft>
              <a:defRPr sz="2400">
                <a:solidFill>
                  <a:schemeClr val="tx1"/>
                </a:solidFill>
                <a:latin typeface="Verdana" pitchFamily="34" charset="0"/>
              </a:defRPr>
            </a:lvl9pPr>
          </a:lstStyle>
          <a:p>
            <a:pPr eaLnBrk="1" hangingPunct="1"/>
            <a:r>
              <a:rPr lang="en-US" altLang="en-US" b="1"/>
              <a:t>cos </a:t>
            </a:r>
            <a:r>
              <a:rPr lang="en-US" altLang="en-US" b="1" i="1"/>
              <a:t>J</a:t>
            </a:r>
          </a:p>
        </p:txBody>
      </p:sp>
      <p:pic>
        <p:nvPicPr>
          <p:cNvPr id="37895" name="Picture 7" descr="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 y="3962400"/>
            <a:ext cx="2295525" cy="733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44" name="Text Box 8"/>
          <p:cNvSpPr txBox="1">
            <a:spLocks noChangeArrowheads="1"/>
          </p:cNvSpPr>
          <p:nvPr/>
        </p:nvSpPr>
        <p:spPr bwMode="auto">
          <a:xfrm>
            <a:off x="0" y="838200"/>
            <a:ext cx="9144000" cy="457200"/>
          </a:xfrm>
          <a:prstGeom prst="rect">
            <a:avLst/>
          </a:prstGeom>
          <a:noFill/>
          <a:ln>
            <a:noFill/>
          </a:ln>
          <a:effectLst/>
          <a:extLst>
            <a:ext uri="{909E8E84-426E-40DD-AFC4-6F175D3DCCD1}">
              <a14:hiddenFill xmlns:a14="http://schemas.microsoft.com/office/drawing/2010/main">
                <a:gradFill rotWithShape="0">
                  <a:gsLst>
                    <a:gs pos="0">
                      <a:schemeClr val="accent2"/>
                    </a:gs>
                    <a:gs pos="100000">
                      <a:schemeClr val="accent1"/>
                    </a:gs>
                  </a:gsLst>
                  <a:path path="rect">
                    <a:fillToRect r="100000" b="100000"/>
                  </a:path>
                </a:gra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eaLnBrk="0" hangingPunct="0">
              <a:defRPr sz="2400">
                <a:solidFill>
                  <a:schemeClr val="tx1"/>
                </a:solidFill>
                <a:latin typeface="Verdana" pitchFamily="34" charset="0"/>
              </a:defRPr>
            </a:lvl1pPr>
            <a:lvl2pPr marL="742950" indent="-285750" eaLnBrk="0" hangingPunct="0">
              <a:defRPr sz="2400">
                <a:solidFill>
                  <a:schemeClr val="tx1"/>
                </a:solidFill>
                <a:latin typeface="Verdana" pitchFamily="34" charset="0"/>
              </a:defRPr>
            </a:lvl2pPr>
            <a:lvl3pPr marL="1143000" indent="-228600" eaLnBrk="0" hangingPunct="0">
              <a:defRPr sz="2400">
                <a:solidFill>
                  <a:schemeClr val="tx1"/>
                </a:solidFill>
                <a:latin typeface="Verdana" pitchFamily="34" charset="0"/>
              </a:defRPr>
            </a:lvl3pPr>
            <a:lvl4pPr marL="1600200" indent="-228600" eaLnBrk="0" hangingPunct="0">
              <a:defRPr sz="2400">
                <a:solidFill>
                  <a:schemeClr val="tx1"/>
                </a:solidFill>
                <a:latin typeface="Verdana" pitchFamily="34" charset="0"/>
              </a:defRPr>
            </a:lvl4pPr>
            <a:lvl5pPr marL="2057400" indent="-228600" eaLnBrk="0" hangingPunct="0">
              <a:defRPr sz="2400">
                <a:solidFill>
                  <a:schemeClr val="tx1"/>
                </a:solidFill>
                <a:latin typeface="Verdana" pitchFamily="34" charset="0"/>
              </a:defRPr>
            </a:lvl5pPr>
            <a:lvl6pPr marL="2514600" indent="-228600" eaLnBrk="0" fontAlgn="base" hangingPunct="0">
              <a:spcBef>
                <a:spcPct val="0"/>
              </a:spcBef>
              <a:spcAft>
                <a:spcPct val="0"/>
              </a:spcAft>
              <a:defRPr sz="2400">
                <a:solidFill>
                  <a:schemeClr val="tx1"/>
                </a:solidFill>
                <a:latin typeface="Verdana" pitchFamily="34" charset="0"/>
              </a:defRPr>
            </a:lvl6pPr>
            <a:lvl7pPr marL="2971800" indent="-228600" eaLnBrk="0" fontAlgn="base" hangingPunct="0">
              <a:spcBef>
                <a:spcPct val="0"/>
              </a:spcBef>
              <a:spcAft>
                <a:spcPct val="0"/>
              </a:spcAft>
              <a:defRPr sz="2400">
                <a:solidFill>
                  <a:schemeClr val="tx1"/>
                </a:solidFill>
                <a:latin typeface="Verdana" pitchFamily="34" charset="0"/>
              </a:defRPr>
            </a:lvl7pPr>
            <a:lvl8pPr marL="3429000" indent="-228600" eaLnBrk="0" fontAlgn="base" hangingPunct="0">
              <a:spcBef>
                <a:spcPct val="0"/>
              </a:spcBef>
              <a:spcAft>
                <a:spcPct val="0"/>
              </a:spcAft>
              <a:defRPr sz="2400">
                <a:solidFill>
                  <a:schemeClr val="tx1"/>
                </a:solidFill>
                <a:latin typeface="Verdana" pitchFamily="34" charset="0"/>
              </a:defRPr>
            </a:lvl8pPr>
            <a:lvl9pPr marL="3886200" indent="-228600" eaLnBrk="0" fontAlgn="base" hangingPunct="0">
              <a:spcBef>
                <a:spcPct val="0"/>
              </a:spcBef>
              <a:spcAft>
                <a:spcPct val="0"/>
              </a:spcAft>
              <a:defRPr sz="2400">
                <a:solidFill>
                  <a:schemeClr val="tx1"/>
                </a:solidFill>
                <a:latin typeface="Verdana" pitchFamily="34" charset="0"/>
              </a:defRPr>
            </a:lvl9pPr>
          </a:lstStyle>
          <a:p>
            <a:pPr algn="ctr">
              <a:spcBef>
                <a:spcPct val="50000"/>
              </a:spcBef>
            </a:pPr>
            <a:r>
              <a:rPr lang="en-US" altLang="en-US">
                <a:solidFill>
                  <a:srgbClr val="006699"/>
                </a:solidFill>
                <a:latin typeface="Arial Black" pitchFamily="34" charset="0"/>
              </a:rPr>
              <a:t>Example 1B: Finding Trigonometric Ratios</a:t>
            </a:r>
          </a:p>
        </p:txBody>
      </p:sp>
      <p:sp>
        <p:nvSpPr>
          <p:cNvPr id="10245" name="Rectangle 9"/>
          <p:cNvSpPr>
            <a:spLocks noChangeArrowheads="1"/>
          </p:cNvSpPr>
          <p:nvPr/>
        </p:nvSpPr>
        <p:spPr bwMode="auto">
          <a:xfrm>
            <a:off x="381000" y="1600200"/>
            <a:ext cx="4343400" cy="1552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eaLnBrk="0" hangingPunct="0">
              <a:defRPr sz="2400">
                <a:solidFill>
                  <a:schemeClr val="tx1"/>
                </a:solidFill>
                <a:latin typeface="Verdana" pitchFamily="34" charset="0"/>
              </a:defRPr>
            </a:lvl1pPr>
            <a:lvl2pPr marL="742950" indent="-285750" eaLnBrk="0" hangingPunct="0">
              <a:defRPr sz="2400">
                <a:solidFill>
                  <a:schemeClr val="tx1"/>
                </a:solidFill>
                <a:latin typeface="Verdana" pitchFamily="34" charset="0"/>
              </a:defRPr>
            </a:lvl2pPr>
            <a:lvl3pPr marL="1143000" indent="-228600" eaLnBrk="0" hangingPunct="0">
              <a:defRPr sz="2400">
                <a:solidFill>
                  <a:schemeClr val="tx1"/>
                </a:solidFill>
                <a:latin typeface="Verdana" pitchFamily="34" charset="0"/>
              </a:defRPr>
            </a:lvl3pPr>
            <a:lvl4pPr marL="1600200" indent="-228600" eaLnBrk="0" hangingPunct="0">
              <a:defRPr sz="2400">
                <a:solidFill>
                  <a:schemeClr val="tx1"/>
                </a:solidFill>
                <a:latin typeface="Verdana" pitchFamily="34" charset="0"/>
              </a:defRPr>
            </a:lvl4pPr>
            <a:lvl5pPr marL="2057400" indent="-228600" eaLnBrk="0" hangingPunct="0">
              <a:defRPr sz="2400">
                <a:solidFill>
                  <a:schemeClr val="tx1"/>
                </a:solidFill>
                <a:latin typeface="Verdana" pitchFamily="34" charset="0"/>
              </a:defRPr>
            </a:lvl5pPr>
            <a:lvl6pPr marL="2514600" indent="-228600" eaLnBrk="0" fontAlgn="base" hangingPunct="0">
              <a:spcBef>
                <a:spcPct val="0"/>
              </a:spcBef>
              <a:spcAft>
                <a:spcPct val="0"/>
              </a:spcAft>
              <a:defRPr sz="2400">
                <a:solidFill>
                  <a:schemeClr val="tx1"/>
                </a:solidFill>
                <a:latin typeface="Verdana" pitchFamily="34" charset="0"/>
              </a:defRPr>
            </a:lvl6pPr>
            <a:lvl7pPr marL="2971800" indent="-228600" eaLnBrk="0" fontAlgn="base" hangingPunct="0">
              <a:spcBef>
                <a:spcPct val="0"/>
              </a:spcBef>
              <a:spcAft>
                <a:spcPct val="0"/>
              </a:spcAft>
              <a:defRPr sz="2400">
                <a:solidFill>
                  <a:schemeClr val="tx1"/>
                </a:solidFill>
                <a:latin typeface="Verdana" pitchFamily="34" charset="0"/>
              </a:defRPr>
            </a:lvl7pPr>
            <a:lvl8pPr marL="3429000" indent="-228600" eaLnBrk="0" fontAlgn="base" hangingPunct="0">
              <a:spcBef>
                <a:spcPct val="0"/>
              </a:spcBef>
              <a:spcAft>
                <a:spcPct val="0"/>
              </a:spcAft>
              <a:defRPr sz="2400">
                <a:solidFill>
                  <a:schemeClr val="tx1"/>
                </a:solidFill>
                <a:latin typeface="Verdana" pitchFamily="34" charset="0"/>
              </a:defRPr>
            </a:lvl8pPr>
            <a:lvl9pPr marL="3886200" indent="-228600" eaLnBrk="0" fontAlgn="base" hangingPunct="0">
              <a:spcBef>
                <a:spcPct val="0"/>
              </a:spcBef>
              <a:spcAft>
                <a:spcPct val="0"/>
              </a:spcAft>
              <a:defRPr sz="2400">
                <a:solidFill>
                  <a:schemeClr val="tx1"/>
                </a:solidFill>
                <a:latin typeface="Verdana" pitchFamily="34" charset="0"/>
              </a:defRPr>
            </a:lvl9pPr>
          </a:lstStyle>
          <a:p>
            <a:pPr eaLnBrk="1" hangingPunct="1"/>
            <a:r>
              <a:rPr lang="en-US" altLang="en-US" b="1"/>
              <a:t>Write the trigonometric ratio as a fraction and as a decimal rounded to the nearest hundredth.</a:t>
            </a:r>
          </a:p>
        </p:txBody>
      </p:sp>
      <p:pic>
        <p:nvPicPr>
          <p:cNvPr id="10246" name="Picture 1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53000" y="1600200"/>
            <a:ext cx="3981450" cy="1639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7899" name="Picture 11" descr="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76600" y="3962400"/>
            <a:ext cx="4019550" cy="781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nodeType="clickEffect">
                                  <p:stCondLst>
                                    <p:cond delay="0"/>
                                  </p:stCondLst>
                                  <p:childTnLst>
                                    <p:set>
                                      <p:cBhvr>
                                        <p:cTn id="6" dur="1" fill="hold">
                                          <p:stCondLst>
                                            <p:cond delay="0"/>
                                          </p:stCondLst>
                                        </p:cTn>
                                        <p:tgtEl>
                                          <p:spTgt spid="37899"/>
                                        </p:tgtEl>
                                        <p:attrNameLst>
                                          <p:attrName>style.visibility</p:attrName>
                                        </p:attrNameLst>
                                      </p:cBhvr>
                                      <p:to>
                                        <p:strVal val="visible"/>
                                      </p:to>
                                    </p:set>
                                    <p:animEffect transition="in" filter="dissolve">
                                      <p:cBhvr>
                                        <p:cTn id="7" dur="500"/>
                                        <p:tgtEl>
                                          <p:spTgt spid="37899"/>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nodeType="clickEffect">
                                  <p:stCondLst>
                                    <p:cond delay="0"/>
                                  </p:stCondLst>
                                  <p:childTnLst>
                                    <p:set>
                                      <p:cBhvr>
                                        <p:cTn id="11" dur="1" fill="hold">
                                          <p:stCondLst>
                                            <p:cond delay="0"/>
                                          </p:stCondLst>
                                        </p:cTn>
                                        <p:tgtEl>
                                          <p:spTgt spid="37895"/>
                                        </p:tgtEl>
                                        <p:attrNameLst>
                                          <p:attrName>style.visibility</p:attrName>
                                        </p:attrNameLst>
                                      </p:cBhvr>
                                      <p:to>
                                        <p:strVal val="visible"/>
                                      </p:to>
                                    </p:set>
                                    <p:animEffect transition="in" filter="dissolve">
                                      <p:cBhvr>
                                        <p:cTn id="12" dur="500"/>
                                        <p:tgtEl>
                                          <p:spTgt spid="3789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Lst>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989</TotalTime>
  <Words>1661</Words>
  <Application>Microsoft Office PowerPoint</Application>
  <PresentationFormat>On-screen Show (4:3)</PresentationFormat>
  <Paragraphs>231</Paragraphs>
  <Slides>49</Slides>
  <Notes>4</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49</vt:i4>
      </vt:variant>
    </vt:vector>
  </HeadingPairs>
  <TitlesOfParts>
    <vt:vector size="55" baseType="lpstr">
      <vt:lpstr>Verdana</vt:lpstr>
      <vt:lpstr>Arial</vt:lpstr>
      <vt:lpstr>Arial Black</vt:lpstr>
      <vt:lpstr>Symbol</vt:lpstr>
      <vt:lpstr>Arial MT Bl</vt:lpstr>
      <vt:lpstr>Default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Holt, Rinehart and Winston</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HRW</dc:creator>
  <cp:lastModifiedBy>Trenton Murphey</cp:lastModifiedBy>
  <cp:revision>156</cp:revision>
  <dcterms:created xsi:type="dcterms:W3CDTF">2002-10-14T18:20:28Z</dcterms:created>
  <dcterms:modified xsi:type="dcterms:W3CDTF">2014-03-17T16:50:32Z</dcterms:modified>
</cp:coreProperties>
</file>