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3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1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2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906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31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0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0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81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4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3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7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6458B-7C92-4F56-9477-A074AAFA4092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BA053-DC75-4D74-811C-82BCBEBE1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90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76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04800" y="1358900"/>
            <a:ext cx="85502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 dirty="0" smtClean="0"/>
              <a:t>1.  The </a:t>
            </a:r>
            <a:r>
              <a:rPr lang="en-US" altLang="en-US" i="0" dirty="0"/>
              <a:t>function </a:t>
            </a:r>
            <a:r>
              <a:rPr lang="en-US" altLang="en-US" dirty="0"/>
              <a:t>f</a:t>
            </a:r>
            <a:r>
              <a:rPr lang="en-US" altLang="en-US" i="0" dirty="0"/>
              <a:t>(</a:t>
            </a:r>
            <a:r>
              <a:rPr lang="en-US" altLang="en-US" dirty="0"/>
              <a:t>x</a:t>
            </a:r>
            <a:r>
              <a:rPr lang="en-US" altLang="en-US" i="0" dirty="0"/>
              <a:t>) = 500(1.035)</a:t>
            </a:r>
            <a:r>
              <a:rPr lang="en-US" altLang="en-US" baseline="30000" dirty="0"/>
              <a:t>x</a:t>
            </a:r>
            <a:r>
              <a:rPr lang="en-US" altLang="en-US" i="0" dirty="0"/>
              <a:t> models the amount of money in a certificate of deposit after </a:t>
            </a:r>
            <a:r>
              <a:rPr lang="en-US" altLang="en-US" dirty="0"/>
              <a:t>x</a:t>
            </a:r>
            <a:r>
              <a:rPr lang="en-US" altLang="en-US" i="0" dirty="0"/>
              <a:t> years. How much money will there be in 6 years? 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28600" y="3127375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 dirty="0"/>
              <a:t>Tell whether each set of ordered pairs satisfies an exponential function. Explain your answer.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28600" y="4021435"/>
            <a:ext cx="60292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 dirty="0" smtClean="0"/>
              <a:t>2. {(–</a:t>
            </a:r>
            <a:r>
              <a:rPr lang="en-US" altLang="en-US" b="0" i="0" dirty="0"/>
              <a:t>2, 4), (–1 , 2), (0, 1), (1, 0.5)}</a:t>
            </a:r>
          </a:p>
        </p:txBody>
      </p:sp>
      <p:graphicFrame>
        <p:nvGraphicFramePr>
          <p:cNvPr id="5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103660"/>
              </p:ext>
            </p:extLst>
          </p:nvPr>
        </p:nvGraphicFramePr>
        <p:xfrm>
          <a:off x="7216775" y="3962400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0" y="424190"/>
            <a:ext cx="36529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i="0" dirty="0" smtClean="0"/>
              <a:t>On pg. </a:t>
            </a:r>
            <a:r>
              <a:rPr lang="en-US" altLang="en-US" sz="2800" i="0" dirty="0" smtClean="0"/>
              <a:t>111 in Notebook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609600" y="331857"/>
            <a:ext cx="23403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i="0" dirty="0" smtClean="0"/>
              <a:t>Inbox Task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6553200" y="405730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0" i="0" dirty="0" smtClean="0"/>
              <a:t>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40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DeKalb County School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Trenton Murphey</dc:creator>
  <cp:lastModifiedBy>Trenton Murphey</cp:lastModifiedBy>
  <cp:revision>1</cp:revision>
  <dcterms:created xsi:type="dcterms:W3CDTF">2014-03-20T16:14:36Z</dcterms:created>
  <dcterms:modified xsi:type="dcterms:W3CDTF">2014-03-20T16:15:41Z</dcterms:modified>
</cp:coreProperties>
</file>