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1744-1640-410F-B95A-EF7D8C20A4CF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CFFEA-64E1-427C-B21E-0B26C456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7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1744-1640-410F-B95A-EF7D8C20A4CF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CFFEA-64E1-427C-B21E-0B26C456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8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1744-1640-410F-B95A-EF7D8C20A4CF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CFFEA-64E1-427C-B21E-0B26C456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7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1744-1640-410F-B95A-EF7D8C20A4CF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CFFEA-64E1-427C-B21E-0B26C456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1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1744-1640-410F-B95A-EF7D8C20A4CF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CFFEA-64E1-427C-B21E-0B26C456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1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1744-1640-410F-B95A-EF7D8C20A4CF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CFFEA-64E1-427C-B21E-0B26C456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5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1744-1640-410F-B95A-EF7D8C20A4CF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CFFEA-64E1-427C-B21E-0B26C456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2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1744-1640-410F-B95A-EF7D8C20A4CF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CFFEA-64E1-427C-B21E-0B26C456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2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1744-1640-410F-B95A-EF7D8C20A4CF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CFFEA-64E1-427C-B21E-0B26C456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5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1744-1640-410F-B95A-EF7D8C20A4CF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CFFEA-64E1-427C-B21E-0B26C456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1744-1640-410F-B95A-EF7D8C20A4CF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CFFEA-64E1-427C-B21E-0B26C456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E1744-1640-410F-B95A-EF7D8C20A4CF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CFFEA-64E1-427C-B21E-0B26C456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5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Inbox Task and Classwork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pages 124-127 in notebook</a:t>
            </a:r>
          </a:p>
          <a:p>
            <a:r>
              <a:rPr lang="en-US" dirty="0" smtClean="0"/>
              <a:t>Complete the following</a:t>
            </a:r>
          </a:p>
          <a:p>
            <a:pPr lvl="1"/>
            <a:r>
              <a:rPr lang="en-US" dirty="0" smtClean="0"/>
              <a:t>Pg. 210 #2-14 EVENS</a:t>
            </a:r>
          </a:p>
          <a:p>
            <a:pPr lvl="1"/>
            <a:r>
              <a:rPr lang="en-US" dirty="0" smtClean="0"/>
              <a:t>Pg. 236 #2-14 EVENS</a:t>
            </a:r>
          </a:p>
          <a:p>
            <a:pPr lvl="1"/>
            <a:r>
              <a:rPr lang="en-US" dirty="0" smtClean="0"/>
              <a:t>Pg. 270 #2-10 EVENS</a:t>
            </a:r>
          </a:p>
          <a:p>
            <a:pPr lvl="1"/>
            <a:r>
              <a:rPr lang="en-US" dirty="0" smtClean="0"/>
              <a:t>Pg. 304 </a:t>
            </a:r>
            <a:r>
              <a:rPr lang="en-US" dirty="0" smtClean="0"/>
              <a:t>#2-14 EVENS</a:t>
            </a:r>
          </a:p>
          <a:p>
            <a:pPr lvl="1"/>
            <a:r>
              <a:rPr lang="en-US" dirty="0" smtClean="0"/>
              <a:t>Pg. 336 #2-16 EVENS</a:t>
            </a:r>
          </a:p>
          <a:p>
            <a:pPr lvl="1"/>
            <a:r>
              <a:rPr lang="en-US" dirty="0" smtClean="0"/>
              <a:t>Pg. 360 #2-8 EVENS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my.hrw.com/math14/ga/hsm/student/bookjpegs/coor_alg/236_coor_alg_M09MQ_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579938"/>
            <a:ext cx="7467600" cy="955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3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my.hrw.com/math14/ga/hsm/student/bookjpegs/coor_alg/270_coor_alg_M10MQ_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579938"/>
            <a:ext cx="7467600" cy="955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880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my.hrw.com/math14/ga/hsm/student/bookjpegs/coor_alg/304_coor_alg_M11MQ_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579938"/>
            <a:ext cx="7467600" cy="955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97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my.hrw.com/math14/ga/hsm/student/bookjpegs/coor_alg/336_coor_alg_M12MQ_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579938"/>
            <a:ext cx="7467600" cy="955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61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my.hrw.com/math14/ga/hsm/student/bookjpegs/coor_alg/360_coor_alg_M13MQ_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579938"/>
            <a:ext cx="7467600" cy="955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47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y.hrw.com/math14/ga/hsm/student/bookjpegs/coor_alg/210_coor_alg_M08MQ_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6" t="81099" r="20619" b="15034"/>
          <a:stretch/>
        </p:blipFill>
        <p:spPr bwMode="auto">
          <a:xfrm>
            <a:off x="304799" y="685800"/>
            <a:ext cx="8675361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my.hrw.com/math14/ga/hsm/student/bookjpegs/coor_alg/236_coor_alg_M09MQ_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5" t="72800" r="27311" b="24410"/>
          <a:stretch/>
        </p:blipFill>
        <p:spPr bwMode="auto">
          <a:xfrm>
            <a:off x="838200" y="914400"/>
            <a:ext cx="693671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my.hrw.com/math14/ga/hsm/student/bookjpegs/coor_alg/270_coor_alg_M10MQ_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4" t="64859" r="12906" b="16386"/>
          <a:stretch/>
        </p:blipFill>
        <p:spPr bwMode="auto">
          <a:xfrm>
            <a:off x="990600" y="907472"/>
            <a:ext cx="3352800" cy="363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my.hrw.com/math14/ga/hsm/student/bookjpegs/coor_alg/304_coor_alg_M11MQ_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t="64231" r="71162" b="33884"/>
          <a:stretch/>
        </p:blipFill>
        <p:spPr bwMode="auto">
          <a:xfrm>
            <a:off x="2438399" y="2209800"/>
            <a:ext cx="3305927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y.hrw.com/math14/ga/hsm/student/bookjpegs/coor_alg/304_coor_alg_M11MQ_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3" t="61523" r="27562" b="36253"/>
          <a:stretch/>
        </p:blipFill>
        <p:spPr bwMode="auto">
          <a:xfrm>
            <a:off x="609600" y="1459084"/>
            <a:ext cx="7598339" cy="36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8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my.hrw.com/math14/ga/hsm/student/bookjpegs/coor_alg/336_coor_alg_M12MQ_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63795" r="34304" b="34562"/>
          <a:stretch/>
        </p:blipFill>
        <p:spPr bwMode="auto">
          <a:xfrm>
            <a:off x="1066800" y="1514764"/>
            <a:ext cx="7296728" cy="31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my.hrw.com/math14/ga/hsm/student/bookjpegs/coor_alg/336_coor_alg_M12MQ_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31600" r="21440" b="63373"/>
          <a:stretch/>
        </p:blipFill>
        <p:spPr bwMode="auto">
          <a:xfrm>
            <a:off x="228600" y="1828800"/>
            <a:ext cx="877472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2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my.hrw.com/math14/ga/hsm/student/bookjpegs/coor_alg/360_coor_alg_M13MQ_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t="22124" r="29730" b="74652"/>
          <a:stretch/>
        </p:blipFill>
        <p:spPr bwMode="auto">
          <a:xfrm>
            <a:off x="381000" y="1143000"/>
            <a:ext cx="856861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y.hrw.com/math14/ga/hsm/student/bookjpegs/coor_alg/360_coor_alg_M13MQ_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7" t="25968" r="13729" b="71688"/>
          <a:stretch/>
        </p:blipFill>
        <p:spPr bwMode="auto">
          <a:xfrm>
            <a:off x="1371600" y="2133600"/>
            <a:ext cx="676837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2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y.hrw.com/math14/ga/hsm/student/bookjpegs/coor_alg/210_coor_alg_M08MQ_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6" y="-2695576"/>
            <a:ext cx="7467600" cy="955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2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48</Words>
  <Application>Microsoft Office PowerPoint</Application>
  <PresentationFormat>On-screen Show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Inbox Task and Classwork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DeKalb County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Trenton Murphey</dc:creator>
  <cp:lastModifiedBy>Trenton Murphey</cp:lastModifiedBy>
  <cp:revision>8</cp:revision>
  <dcterms:created xsi:type="dcterms:W3CDTF">2014-03-27T11:25:03Z</dcterms:created>
  <dcterms:modified xsi:type="dcterms:W3CDTF">2014-03-27T13:30:53Z</dcterms:modified>
</cp:coreProperties>
</file>