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A689A1-A239-46E8-82FA-04B0EBF1A52A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DF6B0E-26FC-4D5F-AEFD-84922BDEE8C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P447 and 448</a:t>
            </a:r>
          </a:p>
          <a:p>
            <a:r>
              <a:rPr lang="en-US" dirty="0" smtClean="0"/>
              <a:t>#1-27 Odd</a:t>
            </a:r>
          </a:p>
          <a:p>
            <a:r>
              <a:rPr lang="en-US" dirty="0" smtClean="0"/>
              <a:t>On pg. 153 in Interactive Notebook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560</TotalTime>
  <Words>15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Trek</vt:lpstr>
      <vt:lpstr>Classwork</vt:lpstr>
      <vt:lpstr>Classwork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Classwork</dc:title>
  <dc:creator>Trenton Murphey</dc:creator>
  <cp:lastModifiedBy>Trenton Murphey</cp:lastModifiedBy>
  <cp:revision>3</cp:revision>
  <dcterms:created xsi:type="dcterms:W3CDTF">2013-11-19T13:03:23Z</dcterms:created>
  <dcterms:modified xsi:type="dcterms:W3CDTF">2013-11-19T22:24:01Z</dcterms:modified>
</cp:coreProperties>
</file>