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42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4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5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2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94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04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48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6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5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6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82762-E8DD-4405-B661-070F3FE9D2B2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FA7D6-56D5-408F-A150-56C9809F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78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definitions from pg. 444-497 on pg. 173-175 in interactive notebook</a:t>
            </a:r>
          </a:p>
          <a:p>
            <a:r>
              <a:rPr lang="en-US" dirty="0" smtClean="0"/>
              <a:t>This is your preparation for your Unit 5 &amp; </a:t>
            </a:r>
            <a:r>
              <a:rPr lang="en-US" smtClean="0"/>
              <a:t>6 Exam!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27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Vocabulary Activity</vt:lpstr>
    </vt:vector>
  </TitlesOfParts>
  <Company>DeKalb County School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Trenton Murphey</dc:creator>
  <cp:lastModifiedBy>Trenton Murphey</cp:lastModifiedBy>
  <cp:revision>2</cp:revision>
  <dcterms:created xsi:type="dcterms:W3CDTF">2013-12-04T15:42:38Z</dcterms:created>
  <dcterms:modified xsi:type="dcterms:W3CDTF">2013-12-04T16:11:42Z</dcterms:modified>
</cp:coreProperties>
</file>