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03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2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8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6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1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2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2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1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C4A2D-6F35-496B-A7E5-52D4F939ED84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25B06-46BE-40CB-86BD-16823A32C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0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Homework #1-7with ALL WORK SHOWN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2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Georgiaoas.org</a:t>
            </a:r>
          </a:p>
          <a:p>
            <a:r>
              <a:rPr lang="en-US" dirty="0" smtClean="0"/>
              <a:t>Login: GTID</a:t>
            </a:r>
          </a:p>
          <a:p>
            <a:r>
              <a:rPr lang="en-US" dirty="0" smtClean="0"/>
              <a:t>Password: </a:t>
            </a:r>
            <a:r>
              <a:rPr lang="en-US" dirty="0" err="1" smtClean="0"/>
              <a:t>dekalb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65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Explorelearning.com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Algebraic Expression</a:t>
            </a:r>
          </a:p>
          <a:p>
            <a:r>
              <a:rPr lang="en-US" dirty="0" smtClean="0"/>
              <a:t>Translate and Scale</a:t>
            </a:r>
          </a:p>
          <a:p>
            <a:r>
              <a:rPr lang="en-US" dirty="0" smtClean="0"/>
              <a:t>Arithmetic Sequences</a:t>
            </a:r>
          </a:p>
          <a:p>
            <a:r>
              <a:rPr lang="en-US" smtClean="0"/>
              <a:t>Geometric Sequences</a:t>
            </a:r>
            <a:endParaRPr lang="en-US" dirty="0" smtClean="0"/>
          </a:p>
          <a:p>
            <a:r>
              <a:rPr lang="en-US" dirty="0" smtClean="0"/>
              <a:t>Solving Formulas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27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Explorelearning.com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Trenton Murphey</dc:creator>
  <cp:lastModifiedBy>Trenton Murphey</cp:lastModifiedBy>
  <cp:revision>4</cp:revision>
  <dcterms:created xsi:type="dcterms:W3CDTF">2013-12-05T14:51:31Z</dcterms:created>
  <dcterms:modified xsi:type="dcterms:W3CDTF">2013-12-05T17:54:46Z</dcterms:modified>
</cp:coreProperties>
</file>