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98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4EE4398-DC9F-44A5-87F7-0B3115BE0D76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B10E599-DD76-4195-8865-C7FD9261464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Complete yesterday’s inbox task and book work #1-16 (</a:t>
            </a:r>
            <a:r>
              <a:rPr lang="en-US" sz="4000" dirty="0" err="1" smtClean="0"/>
              <a:t>pg</a:t>
            </a:r>
            <a:r>
              <a:rPr lang="en-US" sz="4000" dirty="0" smtClean="0"/>
              <a:t> 522)</a:t>
            </a:r>
          </a:p>
          <a:p>
            <a:r>
              <a:rPr lang="en-US" sz="4000" dirty="0" smtClean="0"/>
              <a:t>When completed get started on </a:t>
            </a:r>
            <a:r>
              <a:rPr lang="en-US" sz="4000" dirty="0" err="1" smtClean="0"/>
              <a:t>pg</a:t>
            </a:r>
            <a:r>
              <a:rPr lang="en-US" sz="4000" dirty="0" smtClean="0"/>
              <a:t> 523 #1-7 on pg. 180 </a:t>
            </a:r>
            <a:r>
              <a:rPr lang="en-US" sz="4000" smtClean="0"/>
              <a:t>in notebook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Inbox Task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5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498</TotalTime>
  <Words>30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Elemental</vt:lpstr>
      <vt:lpstr>Inbox Task</vt:lpstr>
    </vt:vector>
  </TitlesOfParts>
  <Company>DeKalb County School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Trenton Murphey</dc:creator>
  <cp:lastModifiedBy>Trenton Murphey</cp:lastModifiedBy>
  <cp:revision>4</cp:revision>
  <dcterms:created xsi:type="dcterms:W3CDTF">2013-12-13T12:56:22Z</dcterms:created>
  <dcterms:modified xsi:type="dcterms:W3CDTF">2013-12-13T21:15:07Z</dcterms:modified>
</cp:coreProperties>
</file>