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5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38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6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60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65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34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2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42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1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E4426-14D7-4E69-A62D-E5975299E85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63C32-8684-42B6-82CE-46EFA7D42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6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Linear Equations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5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Inbox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On pg. 74 in Notebook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A </a:t>
            </a:r>
            <a:r>
              <a:rPr lang="en-US" sz="2800" dirty="0"/>
              <a:t>cab company charges a $3 boarding rate in addition to its meter which is $2 for every mile. What </a:t>
            </a:r>
            <a:r>
              <a:rPr lang="en-US" sz="2800" dirty="0" smtClean="0"/>
              <a:t>is the equations of the line that </a:t>
            </a:r>
            <a:r>
              <a:rPr lang="en-US" sz="2800" dirty="0"/>
              <a:t>represents this cab company's rate</a:t>
            </a:r>
            <a:r>
              <a:rPr lang="en-US" sz="2800" dirty="0" smtClean="0"/>
              <a:t>?</a:t>
            </a:r>
          </a:p>
          <a:p>
            <a:pPr marL="514350" indent="-514350">
              <a:buAutoNum type="arabicPeriod"/>
            </a:pPr>
            <a:endParaRPr lang="en-US" sz="2800" dirty="0"/>
          </a:p>
          <a:p>
            <a:pPr marL="514350" indent="-514350">
              <a:buAutoNum type="arabicPeriod"/>
            </a:pPr>
            <a:r>
              <a:rPr lang="en-US" sz="2800" dirty="0"/>
              <a:t> A cab company does not charge a boarding fee but then has a meter of $</a:t>
            </a:r>
            <a:r>
              <a:rPr lang="en-US" sz="2800"/>
              <a:t>4 </a:t>
            </a:r>
            <a:r>
              <a:rPr lang="en-US" sz="2800" smtClean="0"/>
              <a:t>a mile. </a:t>
            </a:r>
            <a:r>
              <a:rPr lang="en-US" sz="2800" dirty="0" smtClean="0"/>
              <a:t>What equation represents </a:t>
            </a:r>
            <a:r>
              <a:rPr lang="en-US" sz="2800" dirty="0"/>
              <a:t>this cab company's rate</a:t>
            </a:r>
            <a:r>
              <a:rPr lang="en-US" sz="2800" dirty="0" smtClean="0"/>
              <a:t>?</a:t>
            </a:r>
          </a:p>
          <a:p>
            <a:pPr marL="514350" indent="-514350">
              <a:buAutoNum type="arabicPeriod"/>
            </a:pP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smtClean="0"/>
              <a:t>When is cab #1 better than cab #2?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248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47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Writing Linear Equations</vt:lpstr>
      <vt:lpstr>Inbox Task</vt:lpstr>
    </vt:vector>
  </TitlesOfParts>
  <Company>DeKalb County School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Linear Equations</dc:title>
  <dc:creator>Trenton Murphey</dc:creator>
  <cp:lastModifiedBy>Trenton Murphey</cp:lastModifiedBy>
  <cp:revision>3</cp:revision>
  <dcterms:created xsi:type="dcterms:W3CDTF">2014-03-05T13:02:56Z</dcterms:created>
  <dcterms:modified xsi:type="dcterms:W3CDTF">2014-03-05T14:53:38Z</dcterms:modified>
</cp:coreProperties>
</file>